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comments/modernComment_AB1_9C9E75C1.xml" ContentType="application/vnd.ms-powerpoint.comments+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03" r:id="rId5"/>
    <p:sldMasterId id="2147483730" r:id="rId6"/>
    <p:sldMasterId id="2147483762" r:id="rId7"/>
  </p:sldMasterIdLst>
  <p:notesMasterIdLst>
    <p:notesMasterId r:id="rId35"/>
  </p:notesMasterIdLst>
  <p:sldIdLst>
    <p:sldId id="2676" r:id="rId8"/>
    <p:sldId id="261" r:id="rId9"/>
    <p:sldId id="2679" r:id="rId10"/>
    <p:sldId id="2681" r:id="rId11"/>
    <p:sldId id="2722" r:id="rId12"/>
    <p:sldId id="2723" r:id="rId13"/>
    <p:sldId id="2682" r:id="rId14"/>
    <p:sldId id="2721" r:id="rId15"/>
    <p:sldId id="2707" r:id="rId16"/>
    <p:sldId id="2708" r:id="rId17"/>
    <p:sldId id="2739" r:id="rId18"/>
    <p:sldId id="2724" r:id="rId19"/>
    <p:sldId id="2727" r:id="rId20"/>
    <p:sldId id="2731" r:id="rId21"/>
    <p:sldId id="2732" r:id="rId22"/>
    <p:sldId id="2733" r:id="rId23"/>
    <p:sldId id="2738" r:id="rId24"/>
    <p:sldId id="2737" r:id="rId25"/>
    <p:sldId id="2728" r:id="rId26"/>
    <p:sldId id="2734" r:id="rId27"/>
    <p:sldId id="2741" r:id="rId28"/>
    <p:sldId id="2729" r:id="rId29"/>
    <p:sldId id="2736" r:id="rId30"/>
    <p:sldId id="2730" r:id="rId31"/>
    <p:sldId id="2726" r:id="rId32"/>
    <p:sldId id="2735" r:id="rId33"/>
    <p:sldId id="2719" r:id="rId3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8DA71-607E-3306-273B-8BA4A8D28A9D}" name="Mikaela Malott" initials="MM" userId="S::MMalott@hopebridge.com::4b0851ea-a997-42c7-bf37-c7718a54d3dc" providerId="AD"/>
  <p188:author id="{7E89BC77-549F-3FAE-5CE8-73564F1FC6B8}" name="Abigail Hamilton" initials="AH" userId="S::abigailhamilton@hopebridge.com::69ab5fc0-06f0-48c0-a62a-5cebc3ad7f2a" providerId="AD"/>
  <p188:author id="{D82A05A7-20FF-84B4-A0F5-BFA936B99831}" name="Abigail Hamilton" initials="AH" userId="S::AbigailHamilton@hopebridge.com::69ab5fc0-06f0-48c0-a62a-5cebc3ad7f2a" providerId="AD"/>
  <p188:author id="{A8C33EAD-6B17-377A-0B0F-7AEBE6082E01}" name="Courtney Cowden" initials="CC" userId="S::ccowden@hopebridge.com::c641f700-ab03-490d-9eab-623c86e301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182E4F"/>
    <a:srgbClr val="338ED8"/>
    <a:srgbClr val="A3CF5F"/>
    <a:srgbClr val="BDD4EA"/>
    <a:srgbClr val="ED613D"/>
    <a:srgbClr val="A2D45E"/>
    <a:srgbClr val="4472C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197D3-F01D-482E-A9F7-A96989521BA6}" v="2" dt="2024-09-19T18:21:18.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681" autoAdjust="0"/>
  </p:normalViewPr>
  <p:slideViewPr>
    <p:cSldViewPr snapToGrid="0">
      <p:cViewPr varScale="1">
        <p:scale>
          <a:sx n="64" d="100"/>
          <a:sy n="64" d="100"/>
        </p:scale>
        <p:origin x="14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Hamilton" userId="S::abigailhamilton@hopebridge.com::69ab5fc0-06f0-48c0-a62a-5cebc3ad7f2a" providerId="AD" clId="Web-{1C34958A-AA6F-9864-7B12-36894DE9F672}"/>
    <pc:docChg chg="mod addSld modSld">
      <pc:chgData name="Abigail Hamilton" userId="S::abigailhamilton@hopebridge.com::69ab5fc0-06f0-48c0-a62a-5cebc3ad7f2a" providerId="AD" clId="Web-{1C34958A-AA6F-9864-7B12-36894DE9F672}" dt="2024-09-04T17:56:20.774" v="248"/>
      <pc:docMkLst>
        <pc:docMk/>
      </pc:docMkLst>
      <pc:sldChg chg="addSp modSp modNotes">
        <pc:chgData name="Abigail Hamilton" userId="S::abigailhamilton@hopebridge.com::69ab5fc0-06f0-48c0-a62a-5cebc3ad7f2a" providerId="AD" clId="Web-{1C34958A-AA6F-9864-7B12-36894DE9F672}" dt="2024-09-04T17:55:32.180" v="214"/>
        <pc:sldMkLst>
          <pc:docMk/>
          <pc:sldMk cId="2627630529" sldId="2737"/>
        </pc:sldMkLst>
        <pc:spChg chg="add mod">
          <ac:chgData name="Abigail Hamilton" userId="S::abigailhamilton@hopebridge.com::69ab5fc0-06f0-48c0-a62a-5cebc3ad7f2a" providerId="AD" clId="Web-{1C34958A-AA6F-9864-7B12-36894DE9F672}" dt="2024-09-04T17:50:45.523" v="5" actId="1076"/>
          <ac:spMkLst>
            <pc:docMk/>
            <pc:sldMk cId="2627630529" sldId="2737"/>
            <ac:spMk id="3" creationId="{4A1D7FF5-2F03-A80E-3B6C-612A6DC2AD24}"/>
          </ac:spMkLst>
        </pc:spChg>
        <pc:spChg chg="add mod">
          <ac:chgData name="Abigail Hamilton" userId="S::abigailhamilton@hopebridge.com::69ab5fc0-06f0-48c0-a62a-5cebc3ad7f2a" providerId="AD" clId="Web-{1C34958A-AA6F-9864-7B12-36894DE9F672}" dt="2024-09-04T17:51:06.710" v="11" actId="1076"/>
          <ac:spMkLst>
            <pc:docMk/>
            <pc:sldMk cId="2627630529" sldId="2737"/>
            <ac:spMk id="5" creationId="{392FC472-35FC-0464-A85F-8A6AD5EAF0CE}"/>
          </ac:spMkLst>
        </pc:spChg>
        <pc:spChg chg="add mod">
          <ac:chgData name="Abigail Hamilton" userId="S::abigailhamilton@hopebridge.com::69ab5fc0-06f0-48c0-a62a-5cebc3ad7f2a" providerId="AD" clId="Web-{1C34958A-AA6F-9864-7B12-36894DE9F672}" dt="2024-09-04T17:54:10.649" v="115" actId="1076"/>
          <ac:spMkLst>
            <pc:docMk/>
            <pc:sldMk cId="2627630529" sldId="2737"/>
            <ac:spMk id="7" creationId="{A35F09CC-F65C-7970-B1E7-A9A73E0ED8E3}"/>
          </ac:spMkLst>
        </pc:spChg>
        <pc:spChg chg="mod">
          <ac:chgData name="Abigail Hamilton" userId="S::abigailhamilton@hopebridge.com::69ab5fc0-06f0-48c0-a62a-5cebc3ad7f2a" providerId="AD" clId="Web-{1C34958A-AA6F-9864-7B12-36894DE9F672}" dt="2024-09-04T17:52:05.554" v="105" actId="20577"/>
          <ac:spMkLst>
            <pc:docMk/>
            <pc:sldMk cId="2627630529" sldId="2737"/>
            <ac:spMk id="8" creationId="{B79B6B2D-2A63-8663-4468-2237810E1281}"/>
          </ac:spMkLst>
        </pc:spChg>
        <pc:picChg chg="mod">
          <ac:chgData name="Abigail Hamilton" userId="S::abigailhamilton@hopebridge.com::69ab5fc0-06f0-48c0-a62a-5cebc3ad7f2a" providerId="AD" clId="Web-{1C34958A-AA6F-9864-7B12-36894DE9F672}" dt="2024-09-04T17:50:49.679" v="8" actId="1076"/>
          <ac:picMkLst>
            <pc:docMk/>
            <pc:sldMk cId="2627630529" sldId="2737"/>
            <ac:picMk id="28" creationId="{049B5A0F-415F-2A46-B040-AA4CF482967C}"/>
          </ac:picMkLst>
        </pc:picChg>
      </pc:sldChg>
      <pc:sldChg chg="delSp modSp add replId modNotes">
        <pc:chgData name="Abigail Hamilton" userId="S::abigailhamilton@hopebridge.com::69ab5fc0-06f0-48c0-a62a-5cebc3ad7f2a" providerId="AD" clId="Web-{1C34958A-AA6F-9864-7B12-36894DE9F672}" dt="2024-09-04T17:56:20.774" v="248"/>
        <pc:sldMkLst>
          <pc:docMk/>
          <pc:sldMk cId="2685018988" sldId="2738"/>
        </pc:sldMkLst>
        <pc:spChg chg="del">
          <ac:chgData name="Abigail Hamilton" userId="S::abigailhamilton@hopebridge.com::69ab5fc0-06f0-48c0-a62a-5cebc3ad7f2a" providerId="AD" clId="Web-{1C34958A-AA6F-9864-7B12-36894DE9F672}" dt="2024-09-04T17:56:00.227" v="224"/>
          <ac:spMkLst>
            <pc:docMk/>
            <pc:sldMk cId="2685018988" sldId="2738"/>
            <ac:spMk id="6" creationId="{4FDC339C-5BA6-600E-D44D-608C95211E03}"/>
          </ac:spMkLst>
        </pc:spChg>
        <pc:spChg chg="mod">
          <ac:chgData name="Abigail Hamilton" userId="S::abigailhamilton@hopebridge.com::69ab5fc0-06f0-48c0-a62a-5cebc3ad7f2a" providerId="AD" clId="Web-{1C34958A-AA6F-9864-7B12-36894DE9F672}" dt="2024-09-04T17:56:15.462" v="227" actId="20577"/>
          <ac:spMkLst>
            <pc:docMk/>
            <pc:sldMk cId="2685018988" sldId="2738"/>
            <ac:spMk id="7" creationId="{E38A6338-447C-69A6-D961-20A0392B75AA}"/>
          </ac:spMkLst>
        </pc:spChg>
        <pc:spChg chg="del">
          <ac:chgData name="Abigail Hamilton" userId="S::abigailhamilton@hopebridge.com::69ab5fc0-06f0-48c0-a62a-5cebc3ad7f2a" providerId="AD" clId="Web-{1C34958A-AA6F-9864-7B12-36894DE9F672}" dt="2024-09-04T17:55:59.618" v="223"/>
          <ac:spMkLst>
            <pc:docMk/>
            <pc:sldMk cId="2685018988" sldId="2738"/>
            <ac:spMk id="8" creationId="{A968D38A-8DB4-EBA7-978B-522E58105399}"/>
          </ac:spMkLst>
        </pc:spChg>
        <pc:graphicFrameChg chg="del">
          <ac:chgData name="Abigail Hamilton" userId="S::abigailhamilton@hopebridge.com::69ab5fc0-06f0-48c0-a62a-5cebc3ad7f2a" providerId="AD" clId="Web-{1C34958A-AA6F-9864-7B12-36894DE9F672}" dt="2024-09-04T17:56:02.149" v="225"/>
          <ac:graphicFrameMkLst>
            <pc:docMk/>
            <pc:sldMk cId="2685018988" sldId="2738"/>
            <ac:graphicFrameMk id="3" creationId="{0C9A74B1-823B-99A0-2D86-630341E53802}"/>
          </ac:graphicFrameMkLst>
        </pc:graphicFrameChg>
      </pc:sldChg>
    </pc:docChg>
  </pc:docChgLst>
  <pc:docChgLst>
    <pc:chgData name="Courtney Cowden" userId="S::ccowden@hopebridge.com::c641f700-ab03-490d-9eab-623c86e301f5" providerId="AD" clId="Web-{A686DD7E-25CC-455A-B8F4-A34DE83325F3}"/>
    <pc:docChg chg="modSld">
      <pc:chgData name="Courtney Cowden" userId="S::ccowden@hopebridge.com::c641f700-ab03-490d-9eab-623c86e301f5" providerId="AD" clId="Web-{A686DD7E-25CC-455A-B8F4-A34DE83325F3}" dt="2024-09-04T17:23:32.340" v="1"/>
      <pc:docMkLst>
        <pc:docMk/>
      </pc:docMkLst>
      <pc:sldChg chg="modSp">
        <pc:chgData name="Courtney Cowden" userId="S::ccowden@hopebridge.com::c641f700-ab03-490d-9eab-623c86e301f5" providerId="AD" clId="Web-{A686DD7E-25CC-455A-B8F4-A34DE83325F3}" dt="2024-09-04T17:23:32.340" v="1"/>
        <pc:sldMkLst>
          <pc:docMk/>
          <pc:sldMk cId="3795776312" sldId="2736"/>
        </pc:sldMkLst>
        <pc:graphicFrameChg chg="mod modGraphic">
          <ac:chgData name="Courtney Cowden" userId="S::ccowden@hopebridge.com::c641f700-ab03-490d-9eab-623c86e301f5" providerId="AD" clId="Web-{A686DD7E-25CC-455A-B8F4-A34DE83325F3}" dt="2024-09-04T17:23:32.340" v="1"/>
          <ac:graphicFrameMkLst>
            <pc:docMk/>
            <pc:sldMk cId="3795776312" sldId="2736"/>
            <ac:graphicFrameMk id="5" creationId="{5A2B9DF0-DF32-1197-1D95-8083FFE73589}"/>
          </ac:graphicFrameMkLst>
        </pc:graphicFrameChg>
      </pc:sldChg>
    </pc:docChg>
  </pc:docChgLst>
  <pc:docChgLst>
    <pc:chgData name="Abigail Hamilton" userId="S::abigailhamilton@hopebridge.com::69ab5fc0-06f0-48c0-a62a-5cebc3ad7f2a" providerId="AD" clId="Web-{8FE8D83A-D6BB-229A-5658-36898510A256}"/>
    <pc:docChg chg="addSld modSld">
      <pc:chgData name="Abigail Hamilton" userId="S::abigailhamilton@hopebridge.com::69ab5fc0-06f0-48c0-a62a-5cebc3ad7f2a" providerId="AD" clId="Web-{8FE8D83A-D6BB-229A-5658-36898510A256}" dt="2024-09-04T17:49:48.935" v="143"/>
      <pc:docMkLst>
        <pc:docMk/>
      </pc:docMkLst>
      <pc:sldChg chg="addSp delSp modSp add replId">
        <pc:chgData name="Abigail Hamilton" userId="S::abigailhamilton@hopebridge.com::69ab5fc0-06f0-48c0-a62a-5cebc3ad7f2a" providerId="AD" clId="Web-{8FE8D83A-D6BB-229A-5658-36898510A256}" dt="2024-09-04T17:49:48.935" v="143"/>
        <pc:sldMkLst>
          <pc:docMk/>
          <pc:sldMk cId="2627630529" sldId="2737"/>
        </pc:sldMkLst>
        <pc:spChg chg="mod">
          <ac:chgData name="Abigail Hamilton" userId="S::abigailhamilton@hopebridge.com::69ab5fc0-06f0-48c0-a62a-5cebc3ad7f2a" providerId="AD" clId="Web-{8FE8D83A-D6BB-229A-5658-36898510A256}" dt="2024-09-04T17:47:46.884" v="132" actId="14100"/>
          <ac:spMkLst>
            <pc:docMk/>
            <pc:sldMk cId="2627630529" sldId="2737"/>
            <ac:spMk id="8" creationId="{B79B6B2D-2A63-8663-4468-2237810E1281}"/>
          </ac:spMkLst>
        </pc:spChg>
        <pc:spChg chg="add mod">
          <ac:chgData name="Abigail Hamilton" userId="S::abigailhamilton@hopebridge.com::69ab5fc0-06f0-48c0-a62a-5cebc3ad7f2a" providerId="AD" clId="Web-{8FE8D83A-D6BB-229A-5658-36898510A256}" dt="2024-09-04T17:49:48.935" v="143"/>
          <ac:spMkLst>
            <pc:docMk/>
            <pc:sldMk cId="2627630529" sldId="2737"/>
            <ac:spMk id="30" creationId="{DDB0C745-8294-75E2-BEC5-95822C2E52F5}"/>
          </ac:spMkLst>
        </pc:spChg>
        <pc:graphicFrameChg chg="del">
          <ac:chgData name="Abigail Hamilton" userId="S::abigailhamilton@hopebridge.com::69ab5fc0-06f0-48c0-a62a-5cebc3ad7f2a" providerId="AD" clId="Web-{8FE8D83A-D6BB-229A-5658-36898510A256}" dt="2024-09-04T17:44:58.019" v="1"/>
          <ac:graphicFrameMkLst>
            <pc:docMk/>
            <pc:sldMk cId="2627630529" sldId="2737"/>
            <ac:graphicFrameMk id="13" creationId="{90F12AA6-BF1B-A7CA-DEE6-32291822CD31}"/>
          </ac:graphicFrameMkLst>
        </pc:graphicFrameChg>
        <pc:picChg chg="add mod">
          <ac:chgData name="Abigail Hamilton" userId="S::abigailhamilton@hopebridge.com::69ab5fc0-06f0-48c0-a62a-5cebc3ad7f2a" providerId="AD" clId="Web-{8FE8D83A-D6BB-229A-5658-36898510A256}" dt="2024-09-04T17:48:06.791" v="136"/>
          <ac:picMkLst>
            <pc:docMk/>
            <pc:sldMk cId="2627630529" sldId="2737"/>
            <ac:picMk id="28" creationId="{049B5A0F-415F-2A46-B040-AA4CF482967C}"/>
          </ac:picMkLst>
        </pc:picChg>
        <pc:inkChg chg="add del">
          <ac:chgData name="Abigail Hamilton" userId="S::abigailhamilton@hopebridge.com::69ab5fc0-06f0-48c0-a62a-5cebc3ad7f2a" providerId="AD" clId="Web-{8FE8D83A-D6BB-229A-5658-36898510A256}" dt="2024-09-04T17:49:05.215" v="138"/>
          <ac:inkMkLst>
            <pc:docMk/>
            <pc:sldMk cId="2627630529" sldId="2737"/>
            <ac:inkMk id="29" creationId="{51C4EF5B-A081-3F70-6127-A887E19A7DF1}"/>
          </ac:inkMkLst>
        </pc:inkChg>
      </pc:sldChg>
    </pc:docChg>
  </pc:docChgLst>
  <pc:docChgLst>
    <pc:chgData name="Abigail Hamilton" userId="69ab5fc0-06f0-48c0-a62a-5cebc3ad7f2a" providerId="ADAL" clId="{72483FF3-CD00-4F0A-982E-112C08FB22B3}"/>
    <pc:docChg chg="undo custSel addSld delSld modSld sldOrd delMainMaster modSection">
      <pc:chgData name="Abigail Hamilton" userId="69ab5fc0-06f0-48c0-a62a-5cebc3ad7f2a" providerId="ADAL" clId="{72483FF3-CD00-4F0A-982E-112C08FB22B3}" dt="2024-08-12T21:53:29.172" v="8403" actId="20577"/>
      <pc:docMkLst>
        <pc:docMk/>
      </pc:docMkLst>
      <pc:sldChg chg="addSp delSp modSp add mod">
        <pc:chgData name="Abigail Hamilton" userId="69ab5fc0-06f0-48c0-a62a-5cebc3ad7f2a" providerId="ADAL" clId="{72483FF3-CD00-4F0A-982E-112C08FB22B3}" dt="2024-08-07T14:32:51.947" v="811" actId="207"/>
        <pc:sldMkLst>
          <pc:docMk/>
          <pc:sldMk cId="1828191064" sldId="261"/>
        </pc:sldMkLst>
        <pc:spChg chg="mod">
          <ac:chgData name="Abigail Hamilton" userId="69ab5fc0-06f0-48c0-a62a-5cebc3ad7f2a" providerId="ADAL" clId="{72483FF3-CD00-4F0A-982E-112C08FB22B3}" dt="2024-08-07T14:22:41.885" v="235" actId="403"/>
          <ac:spMkLst>
            <pc:docMk/>
            <pc:sldMk cId="1828191064" sldId="261"/>
            <ac:spMk id="2" creationId="{57670B00-5529-89BB-FEED-58D0D840B4AB}"/>
          </ac:spMkLst>
        </pc:spChg>
        <pc:spChg chg="del">
          <ac:chgData name="Abigail Hamilton" userId="69ab5fc0-06f0-48c0-a62a-5cebc3ad7f2a" providerId="ADAL" clId="{72483FF3-CD00-4F0A-982E-112C08FB22B3}" dt="2024-08-07T14:22:21.092" v="216" actId="478"/>
          <ac:spMkLst>
            <pc:docMk/>
            <pc:sldMk cId="1828191064" sldId="261"/>
            <ac:spMk id="3" creationId="{75F21FA1-52BE-AF38-783E-412BFA43D605}"/>
          </ac:spMkLst>
        </pc:spChg>
        <pc:spChg chg="add mod">
          <ac:chgData name="Abigail Hamilton" userId="69ab5fc0-06f0-48c0-a62a-5cebc3ad7f2a" providerId="ADAL" clId="{72483FF3-CD00-4F0A-982E-112C08FB22B3}" dt="2024-08-07T14:26:14.964" v="777" actId="2085"/>
          <ac:spMkLst>
            <pc:docMk/>
            <pc:sldMk cId="1828191064" sldId="261"/>
            <ac:spMk id="4" creationId="{EC889339-D250-BE59-7B5A-479C96E57EAF}"/>
          </ac:spMkLst>
        </pc:spChg>
        <pc:spChg chg="add del mod">
          <ac:chgData name="Abigail Hamilton" userId="69ab5fc0-06f0-48c0-a62a-5cebc3ad7f2a" providerId="ADAL" clId="{72483FF3-CD00-4F0A-982E-112C08FB22B3}" dt="2024-08-07T14:26:29.432" v="782" actId="478"/>
          <ac:spMkLst>
            <pc:docMk/>
            <pc:sldMk cId="1828191064" sldId="261"/>
            <ac:spMk id="5" creationId="{F9EA4DED-D9AB-75E5-B488-0DD92624337A}"/>
          </ac:spMkLst>
        </pc:spChg>
        <pc:spChg chg="add mod">
          <ac:chgData name="Abigail Hamilton" userId="69ab5fc0-06f0-48c0-a62a-5cebc3ad7f2a" providerId="ADAL" clId="{72483FF3-CD00-4F0A-982E-112C08FB22B3}" dt="2024-08-07T14:32:51.947" v="811" actId="207"/>
          <ac:spMkLst>
            <pc:docMk/>
            <pc:sldMk cId="1828191064" sldId="261"/>
            <ac:spMk id="7" creationId="{4DCB4AAB-28BD-BBCB-6E3E-968B939687ED}"/>
          </ac:spMkLst>
        </pc:spChg>
        <pc:spChg chg="mod">
          <ac:chgData name="Abigail Hamilton" userId="69ab5fc0-06f0-48c0-a62a-5cebc3ad7f2a" providerId="ADAL" clId="{72483FF3-CD00-4F0A-982E-112C08FB22B3}" dt="2024-08-07T14:25:47.948" v="773" actId="14100"/>
          <ac:spMkLst>
            <pc:docMk/>
            <pc:sldMk cId="1828191064" sldId="261"/>
            <ac:spMk id="9" creationId="{D7ADA3D7-56B8-69B1-BA4C-C89CDCF29744}"/>
          </ac:spMkLst>
        </pc:spChg>
        <pc:picChg chg="del">
          <ac:chgData name="Abigail Hamilton" userId="69ab5fc0-06f0-48c0-a62a-5cebc3ad7f2a" providerId="ADAL" clId="{72483FF3-CD00-4F0A-982E-112C08FB22B3}" dt="2024-08-07T14:22:12.378" v="214" actId="478"/>
          <ac:picMkLst>
            <pc:docMk/>
            <pc:sldMk cId="1828191064" sldId="261"/>
            <ac:picMk id="6" creationId="{A4C5A4D7-34E0-877B-FC31-BD1F5749BCC8}"/>
          </ac:picMkLst>
        </pc:picChg>
        <pc:picChg chg="del">
          <ac:chgData name="Abigail Hamilton" userId="69ab5fc0-06f0-48c0-a62a-5cebc3ad7f2a" providerId="ADAL" clId="{72483FF3-CD00-4F0A-982E-112C08FB22B3}" dt="2024-08-07T14:22:18.272" v="215" actId="478"/>
          <ac:picMkLst>
            <pc:docMk/>
            <pc:sldMk cId="1828191064" sldId="261"/>
            <ac:picMk id="8" creationId="{F997A7BA-5DE1-457E-D96F-E91D420D53B1}"/>
          </ac:picMkLst>
        </pc:picChg>
      </pc:sldChg>
      <pc:sldChg chg="del">
        <pc:chgData name="Abigail Hamilton" userId="69ab5fc0-06f0-48c0-a62a-5cebc3ad7f2a" providerId="ADAL" clId="{72483FF3-CD00-4F0A-982E-112C08FB22B3}" dt="2024-08-12T20:35:20.670" v="1808" actId="47"/>
        <pc:sldMkLst>
          <pc:docMk/>
          <pc:sldMk cId="4157497979" sldId="1868"/>
        </pc:sldMkLst>
      </pc:sldChg>
      <pc:sldChg chg="addSp delSp modSp mod">
        <pc:chgData name="Abigail Hamilton" userId="69ab5fc0-06f0-48c0-a62a-5cebc3ad7f2a" providerId="ADAL" clId="{72483FF3-CD00-4F0A-982E-112C08FB22B3}" dt="2024-08-06T20:21:24.175" v="120" actId="1076"/>
        <pc:sldMkLst>
          <pc:docMk/>
          <pc:sldMk cId="3865937978" sldId="2676"/>
        </pc:sldMkLst>
        <pc:spChg chg="mod">
          <ac:chgData name="Abigail Hamilton" userId="69ab5fc0-06f0-48c0-a62a-5cebc3ad7f2a" providerId="ADAL" clId="{72483FF3-CD00-4F0A-982E-112C08FB22B3}" dt="2024-08-06T20:21:24.175" v="120" actId="1076"/>
          <ac:spMkLst>
            <pc:docMk/>
            <pc:sldMk cId="3865937978" sldId="2676"/>
            <ac:spMk id="2" creationId="{9C1654B4-7FED-3AD9-8693-1C1D2AC475DD}"/>
          </ac:spMkLst>
        </pc:spChg>
        <pc:spChg chg="mod">
          <ac:chgData name="Abigail Hamilton" userId="69ab5fc0-06f0-48c0-a62a-5cebc3ad7f2a" providerId="ADAL" clId="{72483FF3-CD00-4F0A-982E-112C08FB22B3}" dt="2024-08-06T20:16:36.418" v="91" actId="1076"/>
          <ac:spMkLst>
            <pc:docMk/>
            <pc:sldMk cId="3865937978" sldId="2676"/>
            <ac:spMk id="4" creationId="{02274DAC-64F6-E662-1977-318994A4EA7E}"/>
          </ac:spMkLst>
        </pc:spChg>
        <pc:spChg chg="add mod ord">
          <ac:chgData name="Abigail Hamilton" userId="69ab5fc0-06f0-48c0-a62a-5cebc3ad7f2a" providerId="ADAL" clId="{72483FF3-CD00-4F0A-982E-112C08FB22B3}" dt="2024-08-06T20:16:21.076" v="86" actId="1076"/>
          <ac:spMkLst>
            <pc:docMk/>
            <pc:sldMk cId="3865937978" sldId="2676"/>
            <ac:spMk id="7" creationId="{66C46D90-AEB7-9A9B-3F1F-32AF0CCAB055}"/>
          </ac:spMkLst>
        </pc:spChg>
        <pc:picChg chg="del">
          <ac:chgData name="Abigail Hamilton" userId="69ab5fc0-06f0-48c0-a62a-5cebc3ad7f2a" providerId="ADAL" clId="{72483FF3-CD00-4F0A-982E-112C08FB22B3}" dt="2024-08-06T20:15:36.893" v="79" actId="478"/>
          <ac:picMkLst>
            <pc:docMk/>
            <pc:sldMk cId="3865937978" sldId="2676"/>
            <ac:picMk id="5" creationId="{BF745006-3A40-6702-E4CA-9FF51235B99E}"/>
          </ac:picMkLst>
        </pc:picChg>
        <pc:picChg chg="mod">
          <ac:chgData name="Abigail Hamilton" userId="69ab5fc0-06f0-48c0-a62a-5cebc3ad7f2a" providerId="ADAL" clId="{72483FF3-CD00-4F0A-982E-112C08FB22B3}" dt="2024-08-06T20:16:25.906" v="87" actId="1076"/>
          <ac:picMkLst>
            <pc:docMk/>
            <pc:sldMk cId="3865937978" sldId="2676"/>
            <ac:picMk id="6" creationId="{A35C7078-3095-05D6-FB6E-611866A30DE6}"/>
          </ac:picMkLst>
        </pc:picChg>
      </pc:sldChg>
      <pc:sldChg chg="addSp delSp modSp mod">
        <pc:chgData name="Abigail Hamilton" userId="69ab5fc0-06f0-48c0-a62a-5cebc3ad7f2a" providerId="ADAL" clId="{72483FF3-CD00-4F0A-982E-112C08FB22B3}" dt="2024-08-12T20:39:30.961" v="2370" actId="1076"/>
        <pc:sldMkLst>
          <pc:docMk/>
          <pc:sldMk cId="2789069210" sldId="2677"/>
        </pc:sldMkLst>
        <pc:spChg chg="del">
          <ac:chgData name="Abigail Hamilton" userId="69ab5fc0-06f0-48c0-a62a-5cebc3ad7f2a" providerId="ADAL" clId="{72483FF3-CD00-4F0A-982E-112C08FB22B3}" dt="2024-08-06T20:22:52.944" v="121" actId="478"/>
          <ac:spMkLst>
            <pc:docMk/>
            <pc:sldMk cId="2789069210" sldId="2677"/>
            <ac:spMk id="2" creationId="{925AB72D-96F8-FCBF-DC29-2FBE049F4B49}"/>
          </ac:spMkLst>
        </pc:spChg>
        <pc:spChg chg="mod">
          <ac:chgData name="Abigail Hamilton" userId="69ab5fc0-06f0-48c0-a62a-5cebc3ad7f2a" providerId="ADAL" clId="{72483FF3-CD00-4F0A-982E-112C08FB22B3}" dt="2024-08-06T20:23:08.392" v="140" actId="20577"/>
          <ac:spMkLst>
            <pc:docMk/>
            <pc:sldMk cId="2789069210" sldId="2677"/>
            <ac:spMk id="3" creationId="{165CBB19-AAA7-3EC8-8BB1-CED92A20C684}"/>
          </ac:spMkLst>
        </pc:spChg>
        <pc:spChg chg="mod">
          <ac:chgData name="Abigail Hamilton" userId="69ab5fc0-06f0-48c0-a62a-5cebc3ad7f2a" providerId="ADAL" clId="{72483FF3-CD00-4F0A-982E-112C08FB22B3}" dt="2024-08-12T20:39:30.961" v="2370" actId="1076"/>
          <ac:spMkLst>
            <pc:docMk/>
            <pc:sldMk cId="2789069210" sldId="2677"/>
            <ac:spMk id="4" creationId="{80584A41-2A42-E950-644E-E95B6AD7CF8B}"/>
          </ac:spMkLst>
        </pc:spChg>
        <pc:spChg chg="add del mod">
          <ac:chgData name="Abigail Hamilton" userId="69ab5fc0-06f0-48c0-a62a-5cebc3ad7f2a" providerId="ADAL" clId="{72483FF3-CD00-4F0A-982E-112C08FB22B3}" dt="2024-08-07T13:50:37.531" v="155" actId="478"/>
          <ac:spMkLst>
            <pc:docMk/>
            <pc:sldMk cId="2789069210" sldId="2677"/>
            <ac:spMk id="8" creationId="{FF264FE3-76CD-7995-FCB5-7E2F88C07BD1}"/>
          </ac:spMkLst>
        </pc:spChg>
        <pc:spChg chg="add del mod">
          <ac:chgData name="Abigail Hamilton" userId="69ab5fc0-06f0-48c0-a62a-5cebc3ad7f2a" providerId="ADAL" clId="{72483FF3-CD00-4F0A-982E-112C08FB22B3}" dt="2024-08-07T13:49:26.801" v="143" actId="1957"/>
          <ac:spMkLst>
            <pc:docMk/>
            <pc:sldMk cId="2789069210" sldId="2677"/>
            <ac:spMk id="18" creationId="{9B0482FD-3D60-8D7A-8F72-57C80812B06D}"/>
          </ac:spMkLst>
        </pc:spChg>
        <pc:grpChg chg="del">
          <ac:chgData name="Abigail Hamilton" userId="69ab5fc0-06f0-48c0-a62a-5cebc3ad7f2a" providerId="ADAL" clId="{72483FF3-CD00-4F0A-982E-112C08FB22B3}" dt="2024-08-06T20:22:57.686" v="122" actId="478"/>
          <ac:grpSpMkLst>
            <pc:docMk/>
            <pc:sldMk cId="2789069210" sldId="2677"/>
            <ac:grpSpMk id="16" creationId="{B3AB72B7-9A00-CDB8-4C2D-28CD7EEF3B9D}"/>
          </ac:grpSpMkLst>
        </pc:grpChg>
        <pc:graphicFrameChg chg="add mod">
          <ac:chgData name="Abigail Hamilton" userId="69ab5fc0-06f0-48c0-a62a-5cebc3ad7f2a" providerId="ADAL" clId="{72483FF3-CD00-4F0A-982E-112C08FB22B3}" dt="2024-08-07T14:34:19.459" v="887" actId="403"/>
          <ac:graphicFrameMkLst>
            <pc:docMk/>
            <pc:sldMk cId="2789069210" sldId="2677"/>
            <ac:graphicFrameMk id="6" creationId="{36031FA1-1290-8696-98E2-757A7FA768FB}"/>
          </ac:graphicFrameMkLst>
        </pc:graphicFrameChg>
        <pc:graphicFrameChg chg="add mod">
          <ac:chgData name="Abigail Hamilton" userId="69ab5fc0-06f0-48c0-a62a-5cebc3ad7f2a" providerId="ADAL" clId="{72483FF3-CD00-4F0A-982E-112C08FB22B3}" dt="2024-08-07T14:34:31.773" v="893" actId="403"/>
          <ac:graphicFrameMkLst>
            <pc:docMk/>
            <pc:sldMk cId="2789069210" sldId="2677"/>
            <ac:graphicFrameMk id="9" creationId="{6F76BE7B-9D0F-751E-777F-DF9112D8F560}"/>
          </ac:graphicFrameMkLst>
        </pc:graphicFrameChg>
        <pc:picChg chg="del">
          <ac:chgData name="Abigail Hamilton" userId="69ab5fc0-06f0-48c0-a62a-5cebc3ad7f2a" providerId="ADAL" clId="{72483FF3-CD00-4F0A-982E-112C08FB22B3}" dt="2024-08-07T13:50:35.464" v="154" actId="478"/>
          <ac:picMkLst>
            <pc:docMk/>
            <pc:sldMk cId="2789069210" sldId="2677"/>
            <ac:picMk id="17" creationId="{030AE78A-2EB1-3F45-43CF-180BF67BA085}"/>
          </ac:picMkLst>
        </pc:picChg>
      </pc:sldChg>
      <pc:sldChg chg="del">
        <pc:chgData name="Abigail Hamilton" userId="69ab5fc0-06f0-48c0-a62a-5cebc3ad7f2a" providerId="ADAL" clId="{72483FF3-CD00-4F0A-982E-112C08FB22B3}" dt="2024-08-07T14:22:23.983" v="217" actId="47"/>
        <pc:sldMkLst>
          <pc:docMk/>
          <pc:sldMk cId="2684747661" sldId="2678"/>
        </pc:sldMkLst>
      </pc:sldChg>
      <pc:sldChg chg="addSp delSp modSp mod chgLayout">
        <pc:chgData name="Abigail Hamilton" userId="69ab5fc0-06f0-48c0-a62a-5cebc3ad7f2a" providerId="ADAL" clId="{72483FF3-CD00-4F0A-982E-112C08FB22B3}" dt="2024-08-07T14:36:49.352" v="1429" actId="20577"/>
        <pc:sldMkLst>
          <pc:docMk/>
          <pc:sldMk cId="638330957" sldId="2679"/>
        </pc:sldMkLst>
        <pc:spChg chg="add mod ord">
          <ac:chgData name="Abigail Hamilton" userId="69ab5fc0-06f0-48c0-a62a-5cebc3ad7f2a" providerId="ADAL" clId="{72483FF3-CD00-4F0A-982E-112C08FB22B3}" dt="2024-08-07T14:35:53.071" v="1153" actId="207"/>
          <ac:spMkLst>
            <pc:docMk/>
            <pc:sldMk cId="638330957" sldId="2679"/>
            <ac:spMk id="2" creationId="{67EE4ED9-78A1-A5B6-50BA-560BDA5465C6}"/>
          </ac:spMkLst>
        </pc:spChg>
        <pc:spChg chg="del">
          <ac:chgData name="Abigail Hamilton" userId="69ab5fc0-06f0-48c0-a62a-5cebc3ad7f2a" providerId="ADAL" clId="{72483FF3-CD00-4F0A-982E-112C08FB22B3}" dt="2024-08-07T14:32:34.620" v="808" actId="478"/>
          <ac:spMkLst>
            <pc:docMk/>
            <pc:sldMk cId="638330957" sldId="2679"/>
            <ac:spMk id="3" creationId="{DB9E4AF2-16C2-153C-45B1-76AB62BC1CAD}"/>
          </ac:spMkLst>
        </pc:spChg>
        <pc:spChg chg="mod ord">
          <ac:chgData name="Abigail Hamilton" userId="69ab5fc0-06f0-48c0-a62a-5cebc3ad7f2a" providerId="ADAL" clId="{72483FF3-CD00-4F0A-982E-112C08FB22B3}" dt="2024-08-07T14:34:52.171" v="896" actId="700"/>
          <ac:spMkLst>
            <pc:docMk/>
            <pc:sldMk cId="638330957" sldId="2679"/>
            <ac:spMk id="4" creationId="{F8E63F87-8753-9B92-AF16-3E707763F5A4}"/>
          </ac:spMkLst>
        </pc:spChg>
        <pc:spChg chg="add del mod ord">
          <ac:chgData name="Abigail Hamilton" userId="69ab5fc0-06f0-48c0-a62a-5cebc3ad7f2a" providerId="ADAL" clId="{72483FF3-CD00-4F0A-982E-112C08FB22B3}" dt="2024-08-07T14:34:54.231" v="897" actId="478"/>
          <ac:spMkLst>
            <pc:docMk/>
            <pc:sldMk cId="638330957" sldId="2679"/>
            <ac:spMk id="5" creationId="{B35C954E-CE83-2591-793F-5069AE419203}"/>
          </ac:spMkLst>
        </pc:spChg>
        <pc:spChg chg="add mod">
          <ac:chgData name="Abigail Hamilton" userId="69ab5fc0-06f0-48c0-a62a-5cebc3ad7f2a" providerId="ADAL" clId="{72483FF3-CD00-4F0A-982E-112C08FB22B3}" dt="2024-08-07T14:35:57.959" v="1155"/>
          <ac:spMkLst>
            <pc:docMk/>
            <pc:sldMk cId="638330957" sldId="2679"/>
            <ac:spMk id="7" creationId="{50012BC2-E9B2-2466-903D-81C8A52E7929}"/>
          </ac:spMkLst>
        </pc:spChg>
        <pc:spChg chg="add mod">
          <ac:chgData name="Abigail Hamilton" userId="69ab5fc0-06f0-48c0-a62a-5cebc3ad7f2a" providerId="ADAL" clId="{72483FF3-CD00-4F0A-982E-112C08FB22B3}" dt="2024-08-07T14:36:49.352" v="1429" actId="20577"/>
          <ac:spMkLst>
            <pc:docMk/>
            <pc:sldMk cId="638330957" sldId="2679"/>
            <ac:spMk id="8" creationId="{F3F50125-E17E-FDDF-2D36-2CAB907F2F0E}"/>
          </ac:spMkLst>
        </pc:spChg>
        <pc:spChg chg="mod ord">
          <ac:chgData name="Abigail Hamilton" userId="69ab5fc0-06f0-48c0-a62a-5cebc3ad7f2a" providerId="ADAL" clId="{72483FF3-CD00-4F0A-982E-112C08FB22B3}" dt="2024-08-07T14:34:52.171" v="896" actId="700"/>
          <ac:spMkLst>
            <pc:docMk/>
            <pc:sldMk cId="638330957" sldId="2679"/>
            <ac:spMk id="36" creationId="{00000000-0000-0000-0000-000000000000}"/>
          </ac:spMkLst>
        </pc:spChg>
        <pc:grpChg chg="del mod">
          <ac:chgData name="Abigail Hamilton" userId="69ab5fc0-06f0-48c0-a62a-5cebc3ad7f2a" providerId="ADAL" clId="{72483FF3-CD00-4F0A-982E-112C08FB22B3}" dt="2024-08-07T14:34:43.438" v="895" actId="478"/>
          <ac:grpSpMkLst>
            <pc:docMk/>
            <pc:sldMk cId="638330957" sldId="2679"/>
            <ac:grpSpMk id="6" creationId="{3C3DD648-7AFD-4CC1-AB86-D8C8DEFB0759}"/>
          </ac:grpSpMkLst>
        </pc:grpChg>
        <pc:grpChg chg="del">
          <ac:chgData name="Abigail Hamilton" userId="69ab5fc0-06f0-48c0-a62a-5cebc3ad7f2a" providerId="ADAL" clId="{72483FF3-CD00-4F0A-982E-112C08FB22B3}" dt="2024-08-07T14:32:31.479" v="806" actId="478"/>
          <ac:grpSpMkLst>
            <pc:docMk/>
            <pc:sldMk cId="638330957" sldId="2679"/>
            <ac:grpSpMk id="14" creationId="{35F3069E-FE7C-4267-9C77-967EF07B0D46}"/>
          </ac:grpSpMkLst>
        </pc:grpChg>
        <pc:grpChg chg="del">
          <ac:chgData name="Abigail Hamilton" userId="69ab5fc0-06f0-48c0-a62a-5cebc3ad7f2a" providerId="ADAL" clId="{72483FF3-CD00-4F0A-982E-112C08FB22B3}" dt="2024-08-07T14:32:33.166" v="807" actId="478"/>
          <ac:grpSpMkLst>
            <pc:docMk/>
            <pc:sldMk cId="638330957" sldId="2679"/>
            <ac:grpSpMk id="17" creationId="{5FD8F633-4736-4E2D-93BD-C822121042F9}"/>
          </ac:grpSpMkLst>
        </pc:grpChg>
        <pc:grpChg chg="del">
          <ac:chgData name="Abigail Hamilton" userId="69ab5fc0-06f0-48c0-a62a-5cebc3ad7f2a" providerId="ADAL" clId="{72483FF3-CD00-4F0A-982E-112C08FB22B3}" dt="2024-08-07T14:33:34.805" v="877" actId="478"/>
          <ac:grpSpMkLst>
            <pc:docMk/>
            <pc:sldMk cId="638330957" sldId="2679"/>
            <ac:grpSpMk id="18" creationId="{1C48266C-21BC-4A0D-9F74-5194D2E23B6F}"/>
          </ac:grpSpMkLst>
        </pc:grpChg>
        <pc:grpChg chg="del">
          <ac:chgData name="Abigail Hamilton" userId="69ab5fc0-06f0-48c0-a62a-5cebc3ad7f2a" providerId="ADAL" clId="{72483FF3-CD00-4F0A-982E-112C08FB22B3}" dt="2024-08-07T14:33:36.928" v="878" actId="478"/>
          <ac:grpSpMkLst>
            <pc:docMk/>
            <pc:sldMk cId="638330957" sldId="2679"/>
            <ac:grpSpMk id="21" creationId="{377D5B6A-B8D3-4C30-AE91-B4D2E38669B7}"/>
          </ac:grpSpMkLst>
        </pc:grpChg>
        <pc:grpChg chg="del">
          <ac:chgData name="Abigail Hamilton" userId="69ab5fc0-06f0-48c0-a62a-5cebc3ad7f2a" providerId="ADAL" clId="{72483FF3-CD00-4F0A-982E-112C08FB22B3}" dt="2024-08-07T14:32:36.279" v="809" actId="478"/>
          <ac:grpSpMkLst>
            <pc:docMk/>
            <pc:sldMk cId="638330957" sldId="2679"/>
            <ac:grpSpMk id="26" creationId="{970A0FAF-75CD-4F74-8000-1A8B116EF3F2}"/>
          </ac:grpSpMkLst>
        </pc:grpChg>
        <pc:picChg chg="del">
          <ac:chgData name="Abigail Hamilton" userId="69ab5fc0-06f0-48c0-a62a-5cebc3ad7f2a" providerId="ADAL" clId="{72483FF3-CD00-4F0A-982E-112C08FB22B3}" dt="2024-08-07T14:32:27.959" v="805" actId="478"/>
          <ac:picMkLst>
            <pc:docMk/>
            <pc:sldMk cId="638330957" sldId="2679"/>
            <ac:picMk id="32" creationId="{E064BB65-2D94-4A92-ADF8-0DF61D7B8A58}"/>
          </ac:picMkLst>
        </pc:picChg>
      </pc:sldChg>
      <pc:sldChg chg="addSp delSp modSp mod">
        <pc:chgData name="Abigail Hamilton" userId="69ab5fc0-06f0-48c0-a62a-5cebc3ad7f2a" providerId="ADAL" clId="{72483FF3-CD00-4F0A-982E-112C08FB22B3}" dt="2024-08-07T14:43:36.431" v="1632" actId="1076"/>
        <pc:sldMkLst>
          <pc:docMk/>
          <pc:sldMk cId="318264312" sldId="2681"/>
        </pc:sldMkLst>
        <pc:spChg chg="mod">
          <ac:chgData name="Abigail Hamilton" userId="69ab5fc0-06f0-48c0-a62a-5cebc3ad7f2a" providerId="ADAL" clId="{72483FF3-CD00-4F0A-982E-112C08FB22B3}" dt="2024-08-07T14:40:31.890" v="1445" actId="20577"/>
          <ac:spMkLst>
            <pc:docMk/>
            <pc:sldMk cId="318264312" sldId="2681"/>
            <ac:spMk id="2" creationId="{D645691E-3ADA-E402-4A85-833DABD5AB21}"/>
          </ac:spMkLst>
        </pc:spChg>
        <pc:spChg chg="del">
          <ac:chgData name="Abigail Hamilton" userId="69ab5fc0-06f0-48c0-a62a-5cebc3ad7f2a" providerId="ADAL" clId="{72483FF3-CD00-4F0A-982E-112C08FB22B3}" dt="2024-08-07T14:40:36.656" v="1447" actId="478"/>
          <ac:spMkLst>
            <pc:docMk/>
            <pc:sldMk cId="318264312" sldId="2681"/>
            <ac:spMk id="6" creationId="{65BE9ADC-6990-901D-E95B-BDFA47FCAE3C}"/>
          </ac:spMkLst>
        </pc:spChg>
        <pc:spChg chg="add mod">
          <ac:chgData name="Abigail Hamilton" userId="69ab5fc0-06f0-48c0-a62a-5cebc3ad7f2a" providerId="ADAL" clId="{72483FF3-CD00-4F0A-982E-112C08FB22B3}" dt="2024-08-07T14:43:33.062" v="1631" actId="1076"/>
          <ac:spMkLst>
            <pc:docMk/>
            <pc:sldMk cId="318264312" sldId="2681"/>
            <ac:spMk id="7" creationId="{71D7FDE1-5CB9-FDC0-A897-57C1102FDAC8}"/>
          </ac:spMkLst>
        </pc:spChg>
        <pc:grpChg chg="del">
          <ac:chgData name="Abigail Hamilton" userId="69ab5fc0-06f0-48c0-a62a-5cebc3ad7f2a" providerId="ADAL" clId="{72483FF3-CD00-4F0A-982E-112C08FB22B3}" dt="2024-08-07T14:40:33.895" v="1446" actId="478"/>
          <ac:grpSpMkLst>
            <pc:docMk/>
            <pc:sldMk cId="318264312" sldId="2681"/>
            <ac:grpSpMk id="17" creationId="{E5BE6B27-EB5A-1D24-C052-E72306286BD4}"/>
          </ac:grpSpMkLst>
        </pc:grpChg>
        <pc:picChg chg="add mod">
          <ac:chgData name="Abigail Hamilton" userId="69ab5fc0-06f0-48c0-a62a-5cebc3ad7f2a" providerId="ADAL" clId="{72483FF3-CD00-4F0A-982E-112C08FB22B3}" dt="2024-08-07T14:43:36.431" v="1632" actId="1076"/>
          <ac:picMkLst>
            <pc:docMk/>
            <pc:sldMk cId="318264312" sldId="2681"/>
            <ac:picMk id="4" creationId="{9EDA841F-5993-0E12-B65F-86B27041CAD9}"/>
          </ac:picMkLst>
        </pc:picChg>
      </pc:sldChg>
      <pc:sldChg chg="addSp delSp modSp mod">
        <pc:chgData name="Abigail Hamilton" userId="69ab5fc0-06f0-48c0-a62a-5cebc3ad7f2a" providerId="ADAL" clId="{72483FF3-CD00-4F0A-982E-112C08FB22B3}" dt="2024-08-07T14:49:50.650" v="1786" actId="113"/>
        <pc:sldMkLst>
          <pc:docMk/>
          <pc:sldMk cId="4269851490" sldId="2682"/>
        </pc:sldMkLst>
        <pc:spChg chg="mod">
          <ac:chgData name="Abigail Hamilton" userId="69ab5fc0-06f0-48c0-a62a-5cebc3ad7f2a" providerId="ADAL" clId="{72483FF3-CD00-4F0A-982E-112C08FB22B3}" dt="2024-08-07T14:44:10.008" v="1649" actId="20577"/>
          <ac:spMkLst>
            <pc:docMk/>
            <pc:sldMk cId="4269851490" sldId="2682"/>
            <ac:spMk id="2" creationId="{D645691E-3ADA-E402-4A85-833DABD5AB21}"/>
          </ac:spMkLst>
        </pc:spChg>
        <pc:spChg chg="del">
          <ac:chgData name="Abigail Hamilton" userId="69ab5fc0-06f0-48c0-a62a-5cebc3ad7f2a" providerId="ADAL" clId="{72483FF3-CD00-4F0A-982E-112C08FB22B3}" dt="2024-08-07T14:44:17.910" v="1653" actId="478"/>
          <ac:spMkLst>
            <pc:docMk/>
            <pc:sldMk cId="4269851490" sldId="2682"/>
            <ac:spMk id="3" creationId="{91109DE8-9E79-45F4-54C1-3E193A7F151E}"/>
          </ac:spMkLst>
        </pc:spChg>
        <pc:spChg chg="del">
          <ac:chgData name="Abigail Hamilton" userId="69ab5fc0-06f0-48c0-a62a-5cebc3ad7f2a" providerId="ADAL" clId="{72483FF3-CD00-4F0A-982E-112C08FB22B3}" dt="2024-08-07T14:44:23.076" v="1654" actId="478"/>
          <ac:spMkLst>
            <pc:docMk/>
            <pc:sldMk cId="4269851490" sldId="2682"/>
            <ac:spMk id="6" creationId="{65BE9ADC-6990-901D-E95B-BDFA47FCAE3C}"/>
          </ac:spMkLst>
        </pc:spChg>
        <pc:spChg chg="add del mod">
          <ac:chgData name="Abigail Hamilton" userId="69ab5fc0-06f0-48c0-a62a-5cebc3ad7f2a" providerId="ADAL" clId="{72483FF3-CD00-4F0A-982E-112C08FB22B3}" dt="2024-08-07T14:44:14.199" v="1652" actId="478"/>
          <ac:spMkLst>
            <pc:docMk/>
            <pc:sldMk cId="4269851490" sldId="2682"/>
            <ac:spMk id="9" creationId="{76355A99-9DD8-2B3E-9E4F-0805C06E1CDF}"/>
          </ac:spMkLst>
        </pc:spChg>
        <pc:spChg chg="add del mod">
          <ac:chgData name="Abigail Hamilton" userId="69ab5fc0-06f0-48c0-a62a-5cebc3ad7f2a" providerId="ADAL" clId="{72483FF3-CD00-4F0A-982E-112C08FB22B3}" dt="2024-08-07T14:49:12.729" v="1775" actId="478"/>
          <ac:spMkLst>
            <pc:docMk/>
            <pc:sldMk cId="4269851490" sldId="2682"/>
            <ac:spMk id="11" creationId="{B1194D69-391B-0970-7FC9-FC8D9A924280}"/>
          </ac:spMkLst>
        </pc:spChg>
        <pc:spChg chg="add del mod">
          <ac:chgData name="Abigail Hamilton" userId="69ab5fc0-06f0-48c0-a62a-5cebc3ad7f2a" providerId="ADAL" clId="{72483FF3-CD00-4F0A-982E-112C08FB22B3}" dt="2024-08-07T14:49:17.611" v="1776" actId="478"/>
          <ac:spMkLst>
            <pc:docMk/>
            <pc:sldMk cId="4269851490" sldId="2682"/>
            <ac:spMk id="14" creationId="{05D1E3C5-F31A-9FCC-4BFF-B9A3852BB5BE}"/>
          </ac:spMkLst>
        </pc:spChg>
        <pc:graphicFrameChg chg="add mod modGraphic">
          <ac:chgData name="Abigail Hamilton" userId="69ab5fc0-06f0-48c0-a62a-5cebc3ad7f2a" providerId="ADAL" clId="{72483FF3-CD00-4F0A-982E-112C08FB22B3}" dt="2024-08-07T14:49:50.650" v="1786" actId="113"/>
          <ac:graphicFrameMkLst>
            <pc:docMk/>
            <pc:sldMk cId="4269851490" sldId="2682"/>
            <ac:graphicFrameMk id="12" creationId="{AABF1418-AF3C-48A2-55D5-BF5539A3BE94}"/>
          </ac:graphicFrameMkLst>
        </pc:graphicFrameChg>
        <pc:picChg chg="del">
          <ac:chgData name="Abigail Hamilton" userId="69ab5fc0-06f0-48c0-a62a-5cebc3ad7f2a" providerId="ADAL" clId="{72483FF3-CD00-4F0A-982E-112C08FB22B3}" dt="2024-08-07T14:44:12.843" v="1651" actId="478"/>
          <ac:picMkLst>
            <pc:docMk/>
            <pc:sldMk cId="4269851490" sldId="2682"/>
            <ac:picMk id="4" creationId="{6BB08730-2CE9-FC7C-AAD2-E92FFD9A01A1}"/>
          </ac:picMkLst>
        </pc:picChg>
        <pc:picChg chg="del">
          <ac:chgData name="Abigail Hamilton" userId="69ab5fc0-06f0-48c0-a62a-5cebc3ad7f2a" providerId="ADAL" clId="{72483FF3-CD00-4F0A-982E-112C08FB22B3}" dt="2024-08-07T14:44:11.928" v="1650" actId="478"/>
          <ac:picMkLst>
            <pc:docMk/>
            <pc:sldMk cId="4269851490" sldId="2682"/>
            <ac:picMk id="7" creationId="{E978D1A4-339B-E85C-D0D1-614D3F762BEC}"/>
          </ac:picMkLst>
        </pc:picChg>
      </pc:sldChg>
      <pc:sldChg chg="del">
        <pc:chgData name="Abigail Hamilton" userId="69ab5fc0-06f0-48c0-a62a-5cebc3ad7f2a" providerId="ADAL" clId="{72483FF3-CD00-4F0A-982E-112C08FB22B3}" dt="2024-08-12T20:34:15.964" v="1787" actId="47"/>
        <pc:sldMkLst>
          <pc:docMk/>
          <pc:sldMk cId="0" sldId="2683"/>
        </pc:sldMkLst>
      </pc:sldChg>
      <pc:sldChg chg="del">
        <pc:chgData name="Abigail Hamilton" userId="69ab5fc0-06f0-48c0-a62a-5cebc3ad7f2a" providerId="ADAL" clId="{72483FF3-CD00-4F0A-982E-112C08FB22B3}" dt="2024-08-12T20:34:17.022" v="1788" actId="47"/>
        <pc:sldMkLst>
          <pc:docMk/>
          <pc:sldMk cId="2380479905" sldId="2684"/>
        </pc:sldMkLst>
      </pc:sldChg>
      <pc:sldChg chg="del">
        <pc:chgData name="Abigail Hamilton" userId="69ab5fc0-06f0-48c0-a62a-5cebc3ad7f2a" providerId="ADAL" clId="{72483FF3-CD00-4F0A-982E-112C08FB22B3}" dt="2024-08-12T20:34:18.035" v="1789" actId="47"/>
        <pc:sldMkLst>
          <pc:docMk/>
          <pc:sldMk cId="3397267925" sldId="2685"/>
        </pc:sldMkLst>
      </pc:sldChg>
      <pc:sldChg chg="del">
        <pc:chgData name="Abigail Hamilton" userId="69ab5fc0-06f0-48c0-a62a-5cebc3ad7f2a" providerId="ADAL" clId="{72483FF3-CD00-4F0A-982E-112C08FB22B3}" dt="2024-08-12T20:34:18.909" v="1790" actId="47"/>
        <pc:sldMkLst>
          <pc:docMk/>
          <pc:sldMk cId="102517273" sldId="2686"/>
        </pc:sldMkLst>
      </pc:sldChg>
      <pc:sldChg chg="del">
        <pc:chgData name="Abigail Hamilton" userId="69ab5fc0-06f0-48c0-a62a-5cebc3ad7f2a" providerId="ADAL" clId="{72483FF3-CD00-4F0A-982E-112C08FB22B3}" dt="2024-08-12T20:34:19.531" v="1791" actId="47"/>
        <pc:sldMkLst>
          <pc:docMk/>
          <pc:sldMk cId="4191253314" sldId="2687"/>
        </pc:sldMkLst>
      </pc:sldChg>
      <pc:sldChg chg="del">
        <pc:chgData name="Abigail Hamilton" userId="69ab5fc0-06f0-48c0-a62a-5cebc3ad7f2a" providerId="ADAL" clId="{72483FF3-CD00-4F0A-982E-112C08FB22B3}" dt="2024-08-12T20:34:20.773" v="1792" actId="47"/>
        <pc:sldMkLst>
          <pc:docMk/>
          <pc:sldMk cId="3832120662" sldId="2688"/>
        </pc:sldMkLst>
      </pc:sldChg>
      <pc:sldChg chg="del">
        <pc:chgData name="Abigail Hamilton" userId="69ab5fc0-06f0-48c0-a62a-5cebc3ad7f2a" providerId="ADAL" clId="{72483FF3-CD00-4F0A-982E-112C08FB22B3}" dt="2024-08-12T20:34:21.755" v="1793" actId="47"/>
        <pc:sldMkLst>
          <pc:docMk/>
          <pc:sldMk cId="3077761106" sldId="2689"/>
        </pc:sldMkLst>
      </pc:sldChg>
      <pc:sldChg chg="del">
        <pc:chgData name="Abigail Hamilton" userId="69ab5fc0-06f0-48c0-a62a-5cebc3ad7f2a" providerId="ADAL" clId="{72483FF3-CD00-4F0A-982E-112C08FB22B3}" dt="2024-08-12T20:34:22.377" v="1794" actId="47"/>
        <pc:sldMkLst>
          <pc:docMk/>
          <pc:sldMk cId="268399802" sldId="2690"/>
        </pc:sldMkLst>
      </pc:sldChg>
      <pc:sldChg chg="add del">
        <pc:chgData name="Abigail Hamilton" userId="69ab5fc0-06f0-48c0-a62a-5cebc3ad7f2a" providerId="ADAL" clId="{72483FF3-CD00-4F0A-982E-112C08FB22B3}" dt="2024-08-12T20:34:30.841" v="1797" actId="47"/>
        <pc:sldMkLst>
          <pc:docMk/>
          <pc:sldMk cId="438533373" sldId="2691"/>
        </pc:sldMkLst>
      </pc:sldChg>
      <pc:sldChg chg="del">
        <pc:chgData name="Abigail Hamilton" userId="69ab5fc0-06f0-48c0-a62a-5cebc3ad7f2a" providerId="ADAL" clId="{72483FF3-CD00-4F0A-982E-112C08FB22B3}" dt="2024-08-12T20:34:41.547" v="1798" actId="47"/>
        <pc:sldMkLst>
          <pc:docMk/>
          <pc:sldMk cId="248646254" sldId="2692"/>
        </pc:sldMkLst>
      </pc:sldChg>
      <pc:sldChg chg="del">
        <pc:chgData name="Abigail Hamilton" userId="69ab5fc0-06f0-48c0-a62a-5cebc3ad7f2a" providerId="ADAL" clId="{72483FF3-CD00-4F0A-982E-112C08FB22B3}" dt="2024-08-12T20:35:03.752" v="1799" actId="47"/>
        <pc:sldMkLst>
          <pc:docMk/>
          <pc:sldMk cId="2211518179" sldId="2693"/>
        </pc:sldMkLst>
      </pc:sldChg>
      <pc:sldChg chg="del">
        <pc:chgData name="Abigail Hamilton" userId="69ab5fc0-06f0-48c0-a62a-5cebc3ad7f2a" providerId="ADAL" clId="{72483FF3-CD00-4F0A-982E-112C08FB22B3}" dt="2024-08-12T20:35:05.301" v="1800" actId="47"/>
        <pc:sldMkLst>
          <pc:docMk/>
          <pc:sldMk cId="1778893802" sldId="2694"/>
        </pc:sldMkLst>
      </pc:sldChg>
      <pc:sldChg chg="del">
        <pc:chgData name="Abigail Hamilton" userId="69ab5fc0-06f0-48c0-a62a-5cebc3ad7f2a" providerId="ADAL" clId="{72483FF3-CD00-4F0A-982E-112C08FB22B3}" dt="2024-08-12T20:35:05.884" v="1801" actId="47"/>
        <pc:sldMkLst>
          <pc:docMk/>
          <pc:sldMk cId="995657640" sldId="2695"/>
        </pc:sldMkLst>
      </pc:sldChg>
      <pc:sldChg chg="del">
        <pc:chgData name="Abigail Hamilton" userId="69ab5fc0-06f0-48c0-a62a-5cebc3ad7f2a" providerId="ADAL" clId="{72483FF3-CD00-4F0A-982E-112C08FB22B3}" dt="2024-08-12T20:35:06.389" v="1802" actId="47"/>
        <pc:sldMkLst>
          <pc:docMk/>
          <pc:sldMk cId="2493304648" sldId="2696"/>
        </pc:sldMkLst>
      </pc:sldChg>
      <pc:sldChg chg="del">
        <pc:chgData name="Abigail Hamilton" userId="69ab5fc0-06f0-48c0-a62a-5cebc3ad7f2a" providerId="ADAL" clId="{72483FF3-CD00-4F0A-982E-112C08FB22B3}" dt="2024-08-12T20:35:07.240" v="1803" actId="47"/>
        <pc:sldMkLst>
          <pc:docMk/>
          <pc:sldMk cId="3878955233" sldId="2697"/>
        </pc:sldMkLst>
      </pc:sldChg>
      <pc:sldChg chg="del">
        <pc:chgData name="Abigail Hamilton" userId="69ab5fc0-06f0-48c0-a62a-5cebc3ad7f2a" providerId="ADAL" clId="{72483FF3-CD00-4F0A-982E-112C08FB22B3}" dt="2024-08-12T20:35:08.119" v="1804" actId="47"/>
        <pc:sldMkLst>
          <pc:docMk/>
          <pc:sldMk cId="3991000747" sldId="2698"/>
        </pc:sldMkLst>
      </pc:sldChg>
      <pc:sldChg chg="del">
        <pc:chgData name="Abigail Hamilton" userId="69ab5fc0-06f0-48c0-a62a-5cebc3ad7f2a" providerId="ADAL" clId="{72483FF3-CD00-4F0A-982E-112C08FB22B3}" dt="2024-08-12T20:35:08.910" v="1805" actId="47"/>
        <pc:sldMkLst>
          <pc:docMk/>
          <pc:sldMk cId="1972449684" sldId="2699"/>
        </pc:sldMkLst>
      </pc:sldChg>
      <pc:sldChg chg="del">
        <pc:chgData name="Abigail Hamilton" userId="69ab5fc0-06f0-48c0-a62a-5cebc3ad7f2a" providerId="ADAL" clId="{72483FF3-CD00-4F0A-982E-112C08FB22B3}" dt="2024-08-12T20:35:09.846" v="1806" actId="47"/>
        <pc:sldMkLst>
          <pc:docMk/>
          <pc:sldMk cId="446058523" sldId="2700"/>
        </pc:sldMkLst>
      </pc:sldChg>
      <pc:sldChg chg="del">
        <pc:chgData name="Abigail Hamilton" userId="69ab5fc0-06f0-48c0-a62a-5cebc3ad7f2a" providerId="ADAL" clId="{72483FF3-CD00-4F0A-982E-112C08FB22B3}" dt="2024-08-12T20:35:15.628" v="1807" actId="47"/>
        <pc:sldMkLst>
          <pc:docMk/>
          <pc:sldMk cId="3856556524" sldId="2701"/>
        </pc:sldMkLst>
      </pc:sldChg>
      <pc:sldChg chg="addSp delSp modSp add mod modClrScheme chgLayout">
        <pc:chgData name="Abigail Hamilton" userId="69ab5fc0-06f0-48c0-a62a-5cebc3ad7f2a" providerId="ADAL" clId="{72483FF3-CD00-4F0A-982E-112C08FB22B3}" dt="2024-08-12T21:49:54.860" v="8211" actId="1076"/>
        <pc:sldMkLst>
          <pc:docMk/>
          <pc:sldMk cId="4204335169" sldId="2703"/>
        </pc:sldMkLst>
        <pc:spChg chg="mod ord">
          <ac:chgData name="Abigail Hamilton" userId="69ab5fc0-06f0-48c0-a62a-5cebc3ad7f2a" providerId="ADAL" clId="{72483FF3-CD00-4F0A-982E-112C08FB22B3}" dt="2024-08-12T21:49:28.057" v="8203" actId="403"/>
          <ac:spMkLst>
            <pc:docMk/>
            <pc:sldMk cId="4204335169" sldId="2703"/>
            <ac:spMk id="2" creationId="{D645691E-3ADA-E402-4A85-833DABD5AB21}"/>
          </ac:spMkLst>
        </pc:spChg>
        <pc:spChg chg="add mod ord">
          <ac:chgData name="Abigail Hamilton" userId="69ab5fc0-06f0-48c0-a62a-5cebc3ad7f2a" providerId="ADAL" clId="{72483FF3-CD00-4F0A-982E-112C08FB22B3}" dt="2024-08-12T21:49:48.054" v="8210" actId="27636"/>
          <ac:spMkLst>
            <pc:docMk/>
            <pc:sldMk cId="4204335169" sldId="2703"/>
            <ac:spMk id="3" creationId="{E5985410-43B2-DC99-9F84-5F9ACF9168F6}"/>
          </ac:spMkLst>
        </pc:spChg>
        <pc:spChg chg="add del mod">
          <ac:chgData name="Abigail Hamilton" userId="69ab5fc0-06f0-48c0-a62a-5cebc3ad7f2a" providerId="ADAL" clId="{72483FF3-CD00-4F0A-982E-112C08FB22B3}" dt="2024-08-12T20:38:51.822" v="2353" actId="478"/>
          <ac:spMkLst>
            <pc:docMk/>
            <pc:sldMk cId="4204335169" sldId="2703"/>
            <ac:spMk id="4" creationId="{050065BB-1D56-064A-DF44-8E895003F21A}"/>
          </ac:spMkLst>
        </pc:spChg>
        <pc:spChg chg="mod ord">
          <ac:chgData name="Abigail Hamilton" userId="69ab5fc0-06f0-48c0-a62a-5cebc3ad7f2a" providerId="ADAL" clId="{72483FF3-CD00-4F0A-982E-112C08FB22B3}" dt="2024-08-12T21:49:23.891" v="8199" actId="700"/>
          <ac:spMkLst>
            <pc:docMk/>
            <pc:sldMk cId="4204335169" sldId="2703"/>
            <ac:spMk id="5" creationId="{9051EE9C-026C-A996-0CBE-ACC582D22F84}"/>
          </ac:spMkLst>
        </pc:spChg>
        <pc:spChg chg="add mod">
          <ac:chgData name="Abigail Hamilton" userId="69ab5fc0-06f0-48c0-a62a-5cebc3ad7f2a" providerId="ADAL" clId="{72483FF3-CD00-4F0A-982E-112C08FB22B3}" dt="2024-08-12T21:49:54.860" v="8211" actId="1076"/>
          <ac:spMkLst>
            <pc:docMk/>
            <pc:sldMk cId="4204335169" sldId="2703"/>
            <ac:spMk id="6" creationId="{F6C1E7BF-3E16-0E34-38E1-2C3DA3A39A37}"/>
          </ac:spMkLst>
        </pc:spChg>
        <pc:graphicFrameChg chg="del mod">
          <ac:chgData name="Abigail Hamilton" userId="69ab5fc0-06f0-48c0-a62a-5cebc3ad7f2a" providerId="ADAL" clId="{72483FF3-CD00-4F0A-982E-112C08FB22B3}" dt="2024-08-12T20:36:06.889" v="1834" actId="478"/>
          <ac:graphicFrameMkLst>
            <pc:docMk/>
            <pc:sldMk cId="4204335169" sldId="2703"/>
            <ac:graphicFrameMk id="12" creationId="{AABF1418-AF3C-48A2-55D5-BF5539A3BE94}"/>
          </ac:graphicFrameMkLst>
        </pc:graphicFrameChg>
      </pc:sldChg>
      <pc:sldChg chg="addSp modSp new mod modNotesTx">
        <pc:chgData name="Abigail Hamilton" userId="69ab5fc0-06f0-48c0-a62a-5cebc3ad7f2a" providerId="ADAL" clId="{72483FF3-CD00-4F0A-982E-112C08FB22B3}" dt="2024-08-12T21:01:24.092" v="4515" actId="207"/>
        <pc:sldMkLst>
          <pc:docMk/>
          <pc:sldMk cId="2541407275" sldId="2704"/>
        </pc:sldMkLst>
        <pc:spChg chg="mod">
          <ac:chgData name="Abigail Hamilton" userId="69ab5fc0-06f0-48c0-a62a-5cebc3ad7f2a" providerId="ADAL" clId="{72483FF3-CD00-4F0A-982E-112C08FB22B3}" dt="2024-08-12T20:47:58.144" v="2790" actId="2711"/>
          <ac:spMkLst>
            <pc:docMk/>
            <pc:sldMk cId="2541407275" sldId="2704"/>
            <ac:spMk id="2" creationId="{53AE18E4-D030-66A2-41B1-378D5A0D9FFE}"/>
          </ac:spMkLst>
        </pc:spChg>
        <pc:spChg chg="add mod">
          <ac:chgData name="Abigail Hamilton" userId="69ab5fc0-06f0-48c0-a62a-5cebc3ad7f2a" providerId="ADAL" clId="{72483FF3-CD00-4F0A-982E-112C08FB22B3}" dt="2024-08-12T21:01:24.092" v="4515" actId="207"/>
          <ac:spMkLst>
            <pc:docMk/>
            <pc:sldMk cId="2541407275" sldId="2704"/>
            <ac:spMk id="3" creationId="{0C488C9D-5D4C-4ED1-62B9-6DAF942E5582}"/>
          </ac:spMkLst>
        </pc:spChg>
        <pc:graphicFrameChg chg="add mod modGraphic">
          <ac:chgData name="Abigail Hamilton" userId="69ab5fc0-06f0-48c0-a62a-5cebc3ad7f2a" providerId="ADAL" clId="{72483FF3-CD00-4F0A-982E-112C08FB22B3}" dt="2024-08-12T20:46:58.944" v="2747" actId="20577"/>
          <ac:graphicFrameMkLst>
            <pc:docMk/>
            <pc:sldMk cId="2541407275" sldId="2704"/>
            <ac:graphicFrameMk id="4" creationId="{F0E83892-D233-247C-8948-A3B5157BCA23}"/>
          </ac:graphicFrameMkLst>
        </pc:graphicFrameChg>
      </pc:sldChg>
      <pc:sldChg chg="addSp delSp modSp add mod ord modNotesTx">
        <pc:chgData name="Abigail Hamilton" userId="69ab5fc0-06f0-48c0-a62a-5cebc3ad7f2a" providerId="ADAL" clId="{72483FF3-CD00-4F0A-982E-112C08FB22B3}" dt="2024-08-12T20:51:10.682" v="3193"/>
        <pc:sldMkLst>
          <pc:docMk/>
          <pc:sldMk cId="3799102144" sldId="2705"/>
        </pc:sldMkLst>
        <pc:spChg chg="mod">
          <ac:chgData name="Abigail Hamilton" userId="69ab5fc0-06f0-48c0-a62a-5cebc3ad7f2a" providerId="ADAL" clId="{72483FF3-CD00-4F0A-982E-112C08FB22B3}" dt="2024-08-12T20:49:11.950" v="2867" actId="20577"/>
          <ac:spMkLst>
            <pc:docMk/>
            <pc:sldMk cId="3799102144" sldId="2705"/>
            <ac:spMk id="2" creationId="{D645691E-3ADA-E402-4A85-833DABD5AB21}"/>
          </ac:spMkLst>
        </pc:spChg>
        <pc:spChg chg="mod">
          <ac:chgData name="Abigail Hamilton" userId="69ab5fc0-06f0-48c0-a62a-5cebc3ad7f2a" providerId="ADAL" clId="{72483FF3-CD00-4F0A-982E-112C08FB22B3}" dt="2024-08-12T20:50:21.150" v="3184" actId="1076"/>
          <ac:spMkLst>
            <pc:docMk/>
            <pc:sldMk cId="3799102144" sldId="2705"/>
            <ac:spMk id="7" creationId="{71D7FDE1-5CB9-FDC0-A897-57C1102FDAC8}"/>
          </ac:spMkLst>
        </pc:spChg>
        <pc:picChg chg="del">
          <ac:chgData name="Abigail Hamilton" userId="69ab5fc0-06f0-48c0-a62a-5cebc3ad7f2a" providerId="ADAL" clId="{72483FF3-CD00-4F0A-982E-112C08FB22B3}" dt="2024-08-12T20:49:14.258" v="2868" actId="478"/>
          <ac:picMkLst>
            <pc:docMk/>
            <pc:sldMk cId="3799102144" sldId="2705"/>
            <ac:picMk id="4" creationId="{9EDA841F-5993-0E12-B65F-86B27041CAD9}"/>
          </ac:picMkLst>
        </pc:picChg>
        <pc:picChg chg="add mod">
          <ac:chgData name="Abigail Hamilton" userId="69ab5fc0-06f0-48c0-a62a-5cebc3ad7f2a" providerId="ADAL" clId="{72483FF3-CD00-4F0A-982E-112C08FB22B3}" dt="2024-08-12T20:51:04.821" v="3192" actId="1076"/>
          <ac:picMkLst>
            <pc:docMk/>
            <pc:sldMk cId="3799102144" sldId="2705"/>
            <ac:picMk id="6" creationId="{1D5CC78F-29A4-A929-F0D0-3FA232321E06}"/>
          </ac:picMkLst>
        </pc:picChg>
      </pc:sldChg>
      <pc:sldChg chg="addSp delSp modSp add mod modNotesTx">
        <pc:chgData name="Abigail Hamilton" userId="69ab5fc0-06f0-48c0-a62a-5cebc3ad7f2a" providerId="ADAL" clId="{72483FF3-CD00-4F0A-982E-112C08FB22B3}" dt="2024-08-12T21:51:11.172" v="8212"/>
        <pc:sldMkLst>
          <pc:docMk/>
          <pc:sldMk cId="3679442874" sldId="2706"/>
        </pc:sldMkLst>
        <pc:spChg chg="mod">
          <ac:chgData name="Abigail Hamilton" userId="69ab5fc0-06f0-48c0-a62a-5cebc3ad7f2a" providerId="ADAL" clId="{72483FF3-CD00-4F0A-982E-112C08FB22B3}" dt="2024-08-12T20:52:59.438" v="3221" actId="20577"/>
          <ac:spMkLst>
            <pc:docMk/>
            <pc:sldMk cId="3679442874" sldId="2706"/>
            <ac:spMk id="2" creationId="{D645691E-3ADA-E402-4A85-833DABD5AB21}"/>
          </ac:spMkLst>
        </pc:spChg>
        <pc:spChg chg="mod">
          <ac:chgData name="Abigail Hamilton" userId="69ab5fc0-06f0-48c0-a62a-5cebc3ad7f2a" providerId="ADAL" clId="{72483FF3-CD00-4F0A-982E-112C08FB22B3}" dt="2024-08-12T20:56:36.826" v="3859" actId="14100"/>
          <ac:spMkLst>
            <pc:docMk/>
            <pc:sldMk cId="3679442874" sldId="2706"/>
            <ac:spMk id="7" creationId="{71D7FDE1-5CB9-FDC0-A897-57C1102FDAC8}"/>
          </ac:spMkLst>
        </pc:spChg>
        <pc:picChg chg="add mod">
          <ac:chgData name="Abigail Hamilton" userId="69ab5fc0-06f0-48c0-a62a-5cebc3ad7f2a" providerId="ADAL" clId="{72483FF3-CD00-4F0A-982E-112C08FB22B3}" dt="2024-08-12T20:57:06.776" v="3864" actId="2085"/>
          <ac:picMkLst>
            <pc:docMk/>
            <pc:sldMk cId="3679442874" sldId="2706"/>
            <ac:picMk id="4" creationId="{53BDD27A-D2D9-1640-03DF-74F1AF032196}"/>
          </ac:picMkLst>
        </pc:picChg>
        <pc:picChg chg="del mod">
          <ac:chgData name="Abigail Hamilton" userId="69ab5fc0-06f0-48c0-a62a-5cebc3ad7f2a" providerId="ADAL" clId="{72483FF3-CD00-4F0A-982E-112C08FB22B3}" dt="2024-08-12T20:53:24.078" v="3224" actId="478"/>
          <ac:picMkLst>
            <pc:docMk/>
            <pc:sldMk cId="3679442874" sldId="2706"/>
            <ac:picMk id="6" creationId="{1D5CC78F-29A4-A929-F0D0-3FA232321E06}"/>
          </ac:picMkLst>
        </pc:picChg>
      </pc:sldChg>
      <pc:sldChg chg="modSp new mod modNotesTx">
        <pc:chgData name="Abigail Hamilton" userId="69ab5fc0-06f0-48c0-a62a-5cebc3ad7f2a" providerId="ADAL" clId="{72483FF3-CD00-4F0A-982E-112C08FB22B3}" dt="2024-08-12T21:51:53.620" v="8229" actId="20577"/>
        <pc:sldMkLst>
          <pc:docMk/>
          <pc:sldMk cId="545114511" sldId="2707"/>
        </pc:sldMkLst>
        <pc:spChg chg="mod">
          <ac:chgData name="Abigail Hamilton" userId="69ab5fc0-06f0-48c0-a62a-5cebc3ad7f2a" providerId="ADAL" clId="{72483FF3-CD00-4F0A-982E-112C08FB22B3}" dt="2024-08-12T20:57:48.505" v="3969" actId="1076"/>
          <ac:spMkLst>
            <pc:docMk/>
            <pc:sldMk cId="545114511" sldId="2707"/>
            <ac:spMk id="2" creationId="{DB0D1AA0-7128-50AF-F7D5-45938EDB276F}"/>
          </ac:spMkLst>
        </pc:spChg>
      </pc:sldChg>
      <pc:sldChg chg="modSp add mod ord modNotesTx">
        <pc:chgData name="Abigail Hamilton" userId="69ab5fc0-06f0-48c0-a62a-5cebc3ad7f2a" providerId="ADAL" clId="{72483FF3-CD00-4F0A-982E-112C08FB22B3}" dt="2024-08-12T21:52:32.831" v="8231"/>
        <pc:sldMkLst>
          <pc:docMk/>
          <pc:sldMk cId="4062241828" sldId="2708"/>
        </pc:sldMkLst>
        <pc:spChg chg="mod">
          <ac:chgData name="Abigail Hamilton" userId="69ab5fc0-06f0-48c0-a62a-5cebc3ad7f2a" providerId="ADAL" clId="{72483FF3-CD00-4F0A-982E-112C08FB22B3}" dt="2024-08-12T20:58:28.080" v="4034" actId="20577"/>
          <ac:spMkLst>
            <pc:docMk/>
            <pc:sldMk cId="4062241828" sldId="2708"/>
            <ac:spMk id="2" creationId="{D645691E-3ADA-E402-4A85-833DABD5AB21}"/>
          </ac:spMkLst>
        </pc:spChg>
        <pc:spChg chg="mod">
          <ac:chgData name="Abigail Hamilton" userId="69ab5fc0-06f0-48c0-a62a-5cebc3ad7f2a" providerId="ADAL" clId="{72483FF3-CD00-4F0A-982E-112C08FB22B3}" dt="2024-08-12T21:00:19.979" v="4510" actId="20577"/>
          <ac:spMkLst>
            <pc:docMk/>
            <pc:sldMk cId="4062241828" sldId="2708"/>
            <ac:spMk id="5" creationId="{9051EE9C-026C-A996-0CBE-ACC582D22F84}"/>
          </ac:spMkLst>
        </pc:spChg>
        <pc:graphicFrameChg chg="mod modGraphic">
          <ac:chgData name="Abigail Hamilton" userId="69ab5fc0-06f0-48c0-a62a-5cebc3ad7f2a" providerId="ADAL" clId="{72483FF3-CD00-4F0A-982E-112C08FB22B3}" dt="2024-08-12T21:00:02.144" v="4485" actId="403"/>
          <ac:graphicFrameMkLst>
            <pc:docMk/>
            <pc:sldMk cId="4062241828" sldId="2708"/>
            <ac:graphicFrameMk id="12" creationId="{AABF1418-AF3C-48A2-55D5-BF5539A3BE94}"/>
          </ac:graphicFrameMkLst>
        </pc:graphicFrameChg>
      </pc:sldChg>
      <pc:sldChg chg="addSp delSp modSp add mod ord modNotesTx">
        <pc:chgData name="Abigail Hamilton" userId="69ab5fc0-06f0-48c0-a62a-5cebc3ad7f2a" providerId="ADAL" clId="{72483FF3-CD00-4F0A-982E-112C08FB22B3}" dt="2024-08-12T21:42:40.103" v="7254" actId="20577"/>
        <pc:sldMkLst>
          <pc:docMk/>
          <pc:sldMk cId="1832007220" sldId="2709"/>
        </pc:sldMkLst>
        <pc:spChg chg="mod">
          <ac:chgData name="Abigail Hamilton" userId="69ab5fc0-06f0-48c0-a62a-5cebc3ad7f2a" providerId="ADAL" clId="{72483FF3-CD00-4F0A-982E-112C08FB22B3}" dt="2024-08-12T21:02:10.937" v="4575" actId="6549"/>
          <ac:spMkLst>
            <pc:docMk/>
            <pc:sldMk cId="1832007220" sldId="2709"/>
            <ac:spMk id="2" creationId="{53AE18E4-D030-66A2-41B1-378D5A0D9FFE}"/>
          </ac:spMkLst>
        </pc:spChg>
        <pc:spChg chg="mod">
          <ac:chgData name="Abigail Hamilton" userId="69ab5fc0-06f0-48c0-a62a-5cebc3ad7f2a" providerId="ADAL" clId="{72483FF3-CD00-4F0A-982E-112C08FB22B3}" dt="2024-08-12T21:01:53.667" v="4554" actId="20577"/>
          <ac:spMkLst>
            <pc:docMk/>
            <pc:sldMk cId="1832007220" sldId="2709"/>
            <ac:spMk id="3" creationId="{0C488C9D-5D4C-4ED1-62B9-6DAF942E5582}"/>
          </ac:spMkLst>
        </pc:spChg>
        <pc:spChg chg="add mod">
          <ac:chgData name="Abigail Hamilton" userId="69ab5fc0-06f0-48c0-a62a-5cebc3ad7f2a" providerId="ADAL" clId="{72483FF3-CD00-4F0A-982E-112C08FB22B3}" dt="2024-08-12T21:02:45.780" v="4580" actId="2711"/>
          <ac:spMkLst>
            <pc:docMk/>
            <pc:sldMk cId="1832007220" sldId="2709"/>
            <ac:spMk id="6" creationId="{12BB7BB7-6589-64CC-6748-0A8F4E856179}"/>
          </ac:spMkLst>
        </pc:spChg>
        <pc:spChg chg="add mod ord">
          <ac:chgData name="Abigail Hamilton" userId="69ab5fc0-06f0-48c0-a62a-5cebc3ad7f2a" providerId="ADAL" clId="{72483FF3-CD00-4F0A-982E-112C08FB22B3}" dt="2024-08-12T21:03:03.386" v="4584" actId="167"/>
          <ac:spMkLst>
            <pc:docMk/>
            <pc:sldMk cId="1832007220" sldId="2709"/>
            <ac:spMk id="7" creationId="{79982CA1-9C0E-58B9-2AA6-526313882A70}"/>
          </ac:spMkLst>
        </pc:spChg>
        <pc:graphicFrameChg chg="del">
          <ac:chgData name="Abigail Hamilton" userId="69ab5fc0-06f0-48c0-a62a-5cebc3ad7f2a" providerId="ADAL" clId="{72483FF3-CD00-4F0A-982E-112C08FB22B3}" dt="2024-08-12T21:01:36.162" v="4518" actId="478"/>
          <ac:graphicFrameMkLst>
            <pc:docMk/>
            <pc:sldMk cId="1832007220" sldId="2709"/>
            <ac:graphicFrameMk id="4" creationId="{F0E83892-D233-247C-8948-A3B5157BCA23}"/>
          </ac:graphicFrameMkLst>
        </pc:graphicFrameChg>
        <pc:graphicFrameChg chg="add mod">
          <ac:chgData name="Abigail Hamilton" userId="69ab5fc0-06f0-48c0-a62a-5cebc3ad7f2a" providerId="ADAL" clId="{72483FF3-CD00-4F0A-982E-112C08FB22B3}" dt="2024-08-12T21:02:37.971" v="4578" actId="2711"/>
          <ac:graphicFrameMkLst>
            <pc:docMk/>
            <pc:sldMk cId="1832007220" sldId="2709"/>
            <ac:graphicFrameMk id="5" creationId="{ED72B6F7-D052-896B-B723-2155F8C2378D}"/>
          </ac:graphicFrameMkLst>
        </pc:graphicFrameChg>
      </pc:sldChg>
      <pc:sldChg chg="addSp delSp modSp add mod ord modNotesTx">
        <pc:chgData name="Abigail Hamilton" userId="69ab5fc0-06f0-48c0-a62a-5cebc3ad7f2a" providerId="ADAL" clId="{72483FF3-CD00-4F0A-982E-112C08FB22B3}" dt="2024-08-12T21:53:29.172" v="8403" actId="20577"/>
        <pc:sldMkLst>
          <pc:docMk/>
          <pc:sldMk cId="2827094351" sldId="2710"/>
        </pc:sldMkLst>
        <pc:spChg chg="mod">
          <ac:chgData name="Abigail Hamilton" userId="69ab5fc0-06f0-48c0-a62a-5cebc3ad7f2a" providerId="ADAL" clId="{72483FF3-CD00-4F0A-982E-112C08FB22B3}" dt="2024-08-12T21:03:43.447" v="4614" actId="20577"/>
          <ac:spMkLst>
            <pc:docMk/>
            <pc:sldMk cId="2827094351" sldId="2710"/>
            <ac:spMk id="2" creationId="{D645691E-3ADA-E402-4A85-833DABD5AB21}"/>
          </ac:spMkLst>
        </pc:spChg>
        <pc:spChg chg="mod">
          <ac:chgData name="Abigail Hamilton" userId="69ab5fc0-06f0-48c0-a62a-5cebc3ad7f2a" providerId="ADAL" clId="{72483FF3-CD00-4F0A-982E-112C08FB22B3}" dt="2024-08-12T21:42:55.416" v="7255" actId="1076"/>
          <ac:spMkLst>
            <pc:docMk/>
            <pc:sldMk cId="2827094351" sldId="2710"/>
            <ac:spMk id="7" creationId="{71D7FDE1-5CB9-FDC0-A897-57C1102FDAC8}"/>
          </ac:spMkLst>
        </pc:spChg>
        <pc:graphicFrameChg chg="add mod modGraphic">
          <ac:chgData name="Abigail Hamilton" userId="69ab5fc0-06f0-48c0-a62a-5cebc3ad7f2a" providerId="ADAL" clId="{72483FF3-CD00-4F0A-982E-112C08FB22B3}" dt="2024-08-12T21:05:29.187" v="4993" actId="1076"/>
          <ac:graphicFrameMkLst>
            <pc:docMk/>
            <pc:sldMk cId="2827094351" sldId="2710"/>
            <ac:graphicFrameMk id="3" creationId="{C60A3C54-034B-2EF5-60F3-0279AB1EAA30}"/>
          </ac:graphicFrameMkLst>
        </pc:graphicFrameChg>
        <pc:picChg chg="del">
          <ac:chgData name="Abigail Hamilton" userId="69ab5fc0-06f0-48c0-a62a-5cebc3ad7f2a" providerId="ADAL" clId="{72483FF3-CD00-4F0A-982E-112C08FB22B3}" dt="2024-08-12T21:04:16.700" v="4804" actId="478"/>
          <ac:picMkLst>
            <pc:docMk/>
            <pc:sldMk cId="2827094351" sldId="2710"/>
            <ac:picMk id="4" creationId="{53BDD27A-D2D9-1640-03DF-74F1AF032196}"/>
          </ac:picMkLst>
        </pc:picChg>
      </pc:sldChg>
      <pc:sldChg chg="addSp delSp modSp new mod modNotesTx">
        <pc:chgData name="Abigail Hamilton" userId="69ab5fc0-06f0-48c0-a62a-5cebc3ad7f2a" providerId="ADAL" clId="{72483FF3-CD00-4F0A-982E-112C08FB22B3}" dt="2024-08-12T21:07:31.672" v="5008"/>
        <pc:sldMkLst>
          <pc:docMk/>
          <pc:sldMk cId="4214901015" sldId="2711"/>
        </pc:sldMkLst>
        <pc:spChg chg="del">
          <ac:chgData name="Abigail Hamilton" userId="69ab5fc0-06f0-48c0-a62a-5cebc3ad7f2a" providerId="ADAL" clId="{72483FF3-CD00-4F0A-982E-112C08FB22B3}" dt="2024-08-12T21:06:22.352" v="4996" actId="478"/>
          <ac:spMkLst>
            <pc:docMk/>
            <pc:sldMk cId="4214901015" sldId="2711"/>
            <ac:spMk id="2" creationId="{CA418BD9-73CD-A5C7-F3AD-50A1FD646125}"/>
          </ac:spMkLst>
        </pc:spChg>
        <pc:spChg chg="del">
          <ac:chgData name="Abigail Hamilton" userId="69ab5fc0-06f0-48c0-a62a-5cebc3ad7f2a" providerId="ADAL" clId="{72483FF3-CD00-4F0A-982E-112C08FB22B3}" dt="2024-08-12T21:06:29.624" v="4998" actId="478"/>
          <ac:spMkLst>
            <pc:docMk/>
            <pc:sldMk cId="4214901015" sldId="2711"/>
            <ac:spMk id="4" creationId="{4434C2A6-DE52-1EF4-AD8F-DFE69A310F8E}"/>
          </ac:spMkLst>
        </pc:spChg>
        <pc:spChg chg="del">
          <ac:chgData name="Abigail Hamilton" userId="69ab5fc0-06f0-48c0-a62a-5cebc3ad7f2a" providerId="ADAL" clId="{72483FF3-CD00-4F0A-982E-112C08FB22B3}" dt="2024-08-12T21:06:24.292" v="4997" actId="478"/>
          <ac:spMkLst>
            <pc:docMk/>
            <pc:sldMk cId="4214901015" sldId="2711"/>
            <ac:spMk id="5" creationId="{6C6CDC6F-2E3B-C891-821D-FE7C6E0724BF}"/>
          </ac:spMkLst>
        </pc:spChg>
        <pc:spChg chg="add mod">
          <ac:chgData name="Abigail Hamilton" userId="69ab5fc0-06f0-48c0-a62a-5cebc3ad7f2a" providerId="ADAL" clId="{72483FF3-CD00-4F0A-982E-112C08FB22B3}" dt="2024-08-12T21:07:00.931" v="5002" actId="208"/>
          <ac:spMkLst>
            <pc:docMk/>
            <pc:sldMk cId="4214901015" sldId="2711"/>
            <ac:spMk id="7" creationId="{CCBDA8F7-76B1-9771-E763-F924772162A2}"/>
          </ac:spMkLst>
        </pc:spChg>
        <pc:spChg chg="add mod">
          <ac:chgData name="Abigail Hamilton" userId="69ab5fc0-06f0-48c0-a62a-5cebc3ad7f2a" providerId="ADAL" clId="{72483FF3-CD00-4F0A-982E-112C08FB22B3}" dt="2024-08-12T21:07:12.987" v="5005" actId="208"/>
          <ac:spMkLst>
            <pc:docMk/>
            <pc:sldMk cId="4214901015" sldId="2711"/>
            <ac:spMk id="8" creationId="{A357B106-647F-A0EB-CED1-3D8E6D4519B0}"/>
          </ac:spMkLst>
        </pc:spChg>
        <pc:spChg chg="add mod">
          <ac:chgData name="Abigail Hamilton" userId="69ab5fc0-06f0-48c0-a62a-5cebc3ad7f2a" providerId="ADAL" clId="{72483FF3-CD00-4F0A-982E-112C08FB22B3}" dt="2024-08-12T21:07:23.012" v="5007" actId="208"/>
          <ac:spMkLst>
            <pc:docMk/>
            <pc:sldMk cId="4214901015" sldId="2711"/>
            <ac:spMk id="9" creationId="{50FB40A0-96AD-3554-99C7-4C730B149A82}"/>
          </ac:spMkLst>
        </pc:spChg>
        <pc:picChg chg="add mod">
          <ac:chgData name="Abigail Hamilton" userId="69ab5fc0-06f0-48c0-a62a-5cebc3ad7f2a" providerId="ADAL" clId="{72483FF3-CD00-4F0A-982E-112C08FB22B3}" dt="2024-08-12T21:06:30.190" v="4999"/>
          <ac:picMkLst>
            <pc:docMk/>
            <pc:sldMk cId="4214901015" sldId="2711"/>
            <ac:picMk id="6" creationId="{DFDD198C-856A-0F8F-6089-5A3DD6CF9A83}"/>
          </ac:picMkLst>
        </pc:picChg>
      </pc:sldChg>
      <pc:sldChg chg="addSp modSp new mod">
        <pc:chgData name="Abigail Hamilton" userId="69ab5fc0-06f0-48c0-a62a-5cebc3ad7f2a" providerId="ADAL" clId="{72483FF3-CD00-4F0A-982E-112C08FB22B3}" dt="2024-08-12T21:44:49.101" v="7480" actId="20577"/>
        <pc:sldMkLst>
          <pc:docMk/>
          <pc:sldMk cId="2018853906" sldId="2712"/>
        </pc:sldMkLst>
        <pc:spChg chg="mod">
          <ac:chgData name="Abigail Hamilton" userId="69ab5fc0-06f0-48c0-a62a-5cebc3ad7f2a" providerId="ADAL" clId="{72483FF3-CD00-4F0A-982E-112C08FB22B3}" dt="2024-08-12T21:43:35.705" v="7257" actId="14100"/>
          <ac:spMkLst>
            <pc:docMk/>
            <pc:sldMk cId="2018853906" sldId="2712"/>
            <ac:spMk id="2" creationId="{8B793122-D19C-6555-23E8-A13DD5B59186}"/>
          </ac:spMkLst>
        </pc:spChg>
        <pc:spChg chg="mod">
          <ac:chgData name="Abigail Hamilton" userId="69ab5fc0-06f0-48c0-a62a-5cebc3ad7f2a" providerId="ADAL" clId="{72483FF3-CD00-4F0A-982E-112C08FB22B3}" dt="2024-08-12T21:44:49.101" v="7480" actId="20577"/>
          <ac:spMkLst>
            <pc:docMk/>
            <pc:sldMk cId="2018853906" sldId="2712"/>
            <ac:spMk id="3" creationId="{02D1F809-0FB1-19C1-42A3-8660B2BF09AC}"/>
          </ac:spMkLst>
        </pc:spChg>
        <pc:graphicFrameChg chg="add mod modGraphic">
          <ac:chgData name="Abigail Hamilton" userId="69ab5fc0-06f0-48c0-a62a-5cebc3ad7f2a" providerId="ADAL" clId="{72483FF3-CD00-4F0A-982E-112C08FB22B3}" dt="2024-08-12T21:44:34.952" v="7442" actId="1076"/>
          <ac:graphicFrameMkLst>
            <pc:docMk/>
            <pc:sldMk cId="2018853906" sldId="2712"/>
            <ac:graphicFrameMk id="4" creationId="{27D20A70-C35D-193D-FDAA-A73DECB46CB3}"/>
          </ac:graphicFrameMkLst>
        </pc:graphicFrameChg>
        <pc:picChg chg="add mod">
          <ac:chgData name="Abigail Hamilton" userId="69ab5fc0-06f0-48c0-a62a-5cebc3ad7f2a" providerId="ADAL" clId="{72483FF3-CD00-4F0A-982E-112C08FB22B3}" dt="2024-08-12T21:44:38.842" v="7443" actId="1076"/>
          <ac:picMkLst>
            <pc:docMk/>
            <pc:sldMk cId="2018853906" sldId="2712"/>
            <ac:picMk id="6" creationId="{5CAA746D-CC27-68A1-3C2F-B520B5E4BB22}"/>
          </ac:picMkLst>
        </pc:picChg>
      </pc:sldChg>
      <pc:sldChg chg="addSp delSp modSp add mod modClrScheme chgLayout">
        <pc:chgData name="Abigail Hamilton" userId="69ab5fc0-06f0-48c0-a62a-5cebc3ad7f2a" providerId="ADAL" clId="{72483FF3-CD00-4F0A-982E-112C08FB22B3}" dt="2024-08-12T21:47:11.427" v="7969" actId="1076"/>
        <pc:sldMkLst>
          <pc:docMk/>
          <pc:sldMk cId="2718638511" sldId="2713"/>
        </pc:sldMkLst>
        <pc:spChg chg="mod ord">
          <ac:chgData name="Abigail Hamilton" userId="69ab5fc0-06f0-48c0-a62a-5cebc3ad7f2a" providerId="ADAL" clId="{72483FF3-CD00-4F0A-982E-112C08FB22B3}" dt="2024-08-12T21:46:24.667" v="7765" actId="14100"/>
          <ac:spMkLst>
            <pc:docMk/>
            <pc:sldMk cId="2718638511" sldId="2713"/>
            <ac:spMk id="2" creationId="{8B793122-D19C-6555-23E8-A13DD5B59186}"/>
          </ac:spMkLst>
        </pc:spChg>
        <pc:spChg chg="mod ord">
          <ac:chgData name="Abigail Hamilton" userId="69ab5fc0-06f0-48c0-a62a-5cebc3ad7f2a" providerId="ADAL" clId="{72483FF3-CD00-4F0A-982E-112C08FB22B3}" dt="2024-08-12T21:47:11.427" v="7969" actId="1076"/>
          <ac:spMkLst>
            <pc:docMk/>
            <pc:sldMk cId="2718638511" sldId="2713"/>
            <ac:spMk id="3" creationId="{02D1F809-0FB1-19C1-42A3-8660B2BF09AC}"/>
          </ac:spMkLst>
        </pc:spChg>
        <pc:graphicFrameChg chg="del">
          <ac:chgData name="Abigail Hamilton" userId="69ab5fc0-06f0-48c0-a62a-5cebc3ad7f2a" providerId="ADAL" clId="{72483FF3-CD00-4F0A-982E-112C08FB22B3}" dt="2024-08-12T21:11:05.908" v="5166" actId="478"/>
          <ac:graphicFrameMkLst>
            <pc:docMk/>
            <pc:sldMk cId="2718638511" sldId="2713"/>
            <ac:graphicFrameMk id="4" creationId="{27D20A70-C35D-193D-FDAA-A73DECB46CB3}"/>
          </ac:graphicFrameMkLst>
        </pc:graphicFrameChg>
        <pc:picChg chg="del">
          <ac:chgData name="Abigail Hamilton" userId="69ab5fc0-06f0-48c0-a62a-5cebc3ad7f2a" providerId="ADAL" clId="{72483FF3-CD00-4F0A-982E-112C08FB22B3}" dt="2024-08-12T21:11:07.244" v="5167" actId="478"/>
          <ac:picMkLst>
            <pc:docMk/>
            <pc:sldMk cId="2718638511" sldId="2713"/>
            <ac:picMk id="6" creationId="{5CAA746D-CC27-68A1-3C2F-B520B5E4BB22}"/>
          </ac:picMkLst>
        </pc:picChg>
        <pc:picChg chg="add del mod">
          <ac:chgData name="Abigail Hamilton" userId="69ab5fc0-06f0-48c0-a62a-5cebc3ad7f2a" providerId="ADAL" clId="{72483FF3-CD00-4F0A-982E-112C08FB22B3}" dt="2024-08-12T21:47:06.210" v="7966" actId="478"/>
          <ac:picMkLst>
            <pc:docMk/>
            <pc:sldMk cId="2718638511" sldId="2713"/>
            <ac:picMk id="7" creationId="{9F7AD91E-522C-0FA0-A157-E815539532B4}"/>
          </ac:picMkLst>
        </pc:picChg>
        <pc:picChg chg="add del mod">
          <ac:chgData name="Abigail Hamilton" userId="69ab5fc0-06f0-48c0-a62a-5cebc3ad7f2a" providerId="ADAL" clId="{72483FF3-CD00-4F0A-982E-112C08FB22B3}" dt="2024-08-12T21:47:07.320" v="7967" actId="478"/>
          <ac:picMkLst>
            <pc:docMk/>
            <pc:sldMk cId="2718638511" sldId="2713"/>
            <ac:picMk id="9" creationId="{85C77718-6410-C41D-2F76-D5F7C91F29C1}"/>
          </ac:picMkLst>
        </pc:picChg>
        <pc:picChg chg="add del mod">
          <ac:chgData name="Abigail Hamilton" userId="69ab5fc0-06f0-48c0-a62a-5cebc3ad7f2a" providerId="ADAL" clId="{72483FF3-CD00-4F0A-982E-112C08FB22B3}" dt="2024-08-12T21:47:07.987" v="7968" actId="478"/>
          <ac:picMkLst>
            <pc:docMk/>
            <pc:sldMk cId="2718638511" sldId="2713"/>
            <ac:picMk id="11" creationId="{F1022DB6-528F-5176-869C-036C65784965}"/>
          </ac:picMkLst>
        </pc:picChg>
      </pc:sldChg>
      <pc:sldChg chg="modSp add mod ord modClrScheme chgLayout">
        <pc:chgData name="Abigail Hamilton" userId="69ab5fc0-06f0-48c0-a62a-5cebc3ad7f2a" providerId="ADAL" clId="{72483FF3-CD00-4F0A-982E-112C08FB22B3}" dt="2024-08-12T21:46:14.916" v="7764" actId="27636"/>
        <pc:sldMkLst>
          <pc:docMk/>
          <pc:sldMk cId="3265555874" sldId="2714"/>
        </pc:sldMkLst>
        <pc:spChg chg="mod ord">
          <ac:chgData name="Abigail Hamilton" userId="69ab5fc0-06f0-48c0-a62a-5cebc3ad7f2a" providerId="ADAL" clId="{72483FF3-CD00-4F0A-982E-112C08FB22B3}" dt="2024-08-12T21:46:13.027" v="7762" actId="14100"/>
          <ac:spMkLst>
            <pc:docMk/>
            <pc:sldMk cId="3265555874" sldId="2714"/>
            <ac:spMk id="2" creationId="{8B793122-D19C-6555-23E8-A13DD5B59186}"/>
          </ac:spMkLst>
        </pc:spChg>
        <pc:spChg chg="mod ord">
          <ac:chgData name="Abigail Hamilton" userId="69ab5fc0-06f0-48c0-a62a-5cebc3ad7f2a" providerId="ADAL" clId="{72483FF3-CD00-4F0A-982E-112C08FB22B3}" dt="2024-08-12T21:46:14.916" v="7764" actId="27636"/>
          <ac:spMkLst>
            <pc:docMk/>
            <pc:sldMk cId="3265555874" sldId="2714"/>
            <ac:spMk id="3" creationId="{02D1F809-0FB1-19C1-42A3-8660B2BF09AC}"/>
          </ac:spMkLst>
        </pc:spChg>
      </pc:sldChg>
      <pc:sldChg chg="addSp delSp modSp new mod">
        <pc:chgData name="Abigail Hamilton" userId="69ab5fc0-06f0-48c0-a62a-5cebc3ad7f2a" providerId="ADAL" clId="{72483FF3-CD00-4F0A-982E-112C08FB22B3}" dt="2024-08-12T21:48:26.871" v="8198" actId="27636"/>
        <pc:sldMkLst>
          <pc:docMk/>
          <pc:sldMk cId="1095089276" sldId="2715"/>
        </pc:sldMkLst>
        <pc:spChg chg="mod">
          <ac:chgData name="Abigail Hamilton" userId="69ab5fc0-06f0-48c0-a62a-5cebc3ad7f2a" providerId="ADAL" clId="{72483FF3-CD00-4F0A-982E-112C08FB22B3}" dt="2024-08-12T21:47:42.185" v="7970" actId="14100"/>
          <ac:spMkLst>
            <pc:docMk/>
            <pc:sldMk cId="1095089276" sldId="2715"/>
            <ac:spMk id="2" creationId="{46895410-9930-2BD9-7EEB-6DDF22B7517B}"/>
          </ac:spMkLst>
        </pc:spChg>
        <pc:spChg chg="mod">
          <ac:chgData name="Abigail Hamilton" userId="69ab5fc0-06f0-48c0-a62a-5cebc3ad7f2a" providerId="ADAL" clId="{72483FF3-CD00-4F0A-982E-112C08FB22B3}" dt="2024-08-12T21:48:26.871" v="8198" actId="27636"/>
          <ac:spMkLst>
            <pc:docMk/>
            <pc:sldMk cId="1095089276" sldId="2715"/>
            <ac:spMk id="3" creationId="{4445D320-BAE6-4A5F-3ADE-CAA7F7C0B0E1}"/>
          </ac:spMkLst>
        </pc:spChg>
        <pc:spChg chg="add del mod">
          <ac:chgData name="Abigail Hamilton" userId="69ab5fc0-06f0-48c0-a62a-5cebc3ad7f2a" providerId="ADAL" clId="{72483FF3-CD00-4F0A-982E-112C08FB22B3}" dt="2024-08-12T21:25:21.397" v="6075" actId="478"/>
          <ac:spMkLst>
            <pc:docMk/>
            <pc:sldMk cId="1095089276" sldId="2715"/>
            <ac:spMk id="6" creationId="{C155D3F8-F7C4-934C-709A-00F69E518232}"/>
          </ac:spMkLst>
        </pc:spChg>
        <pc:picChg chg="add del mod">
          <ac:chgData name="Abigail Hamilton" userId="69ab5fc0-06f0-48c0-a62a-5cebc3ad7f2a" providerId="ADAL" clId="{72483FF3-CD00-4F0A-982E-112C08FB22B3}" dt="2024-08-12T21:19:49.927" v="5647" actId="478"/>
          <ac:picMkLst>
            <pc:docMk/>
            <pc:sldMk cId="1095089276" sldId="2715"/>
            <ac:picMk id="5" creationId="{3641CBD6-A89F-1D7A-3E8C-695A0AA32CBE}"/>
          </ac:picMkLst>
        </pc:picChg>
        <pc:picChg chg="add del mod">
          <ac:chgData name="Abigail Hamilton" userId="69ab5fc0-06f0-48c0-a62a-5cebc3ad7f2a" providerId="ADAL" clId="{72483FF3-CD00-4F0A-982E-112C08FB22B3}" dt="2024-08-12T21:25:17.592" v="6073" actId="478"/>
          <ac:picMkLst>
            <pc:docMk/>
            <pc:sldMk cId="1095089276" sldId="2715"/>
            <ac:picMk id="7" creationId="{63CE5E15-AB18-3EB8-9EE1-524259C242E9}"/>
          </ac:picMkLst>
        </pc:picChg>
        <pc:picChg chg="add del mod">
          <ac:chgData name="Abigail Hamilton" userId="69ab5fc0-06f0-48c0-a62a-5cebc3ad7f2a" providerId="ADAL" clId="{72483FF3-CD00-4F0A-982E-112C08FB22B3}" dt="2024-08-12T21:25:18.973" v="6074" actId="478"/>
          <ac:picMkLst>
            <pc:docMk/>
            <pc:sldMk cId="1095089276" sldId="2715"/>
            <ac:picMk id="9" creationId="{50BC3E19-CCD4-1F8F-AA9B-E1313F6A8CD4}"/>
          </ac:picMkLst>
        </pc:picChg>
      </pc:sldChg>
      <pc:sldChg chg="addSp delSp modSp add mod ord modAnim">
        <pc:chgData name="Abigail Hamilton" userId="69ab5fc0-06f0-48c0-a62a-5cebc3ad7f2a" providerId="ADAL" clId="{72483FF3-CD00-4F0A-982E-112C08FB22B3}" dt="2024-08-12T21:24:55.133" v="6072"/>
        <pc:sldMkLst>
          <pc:docMk/>
          <pc:sldMk cId="3939070124" sldId="2716"/>
        </pc:sldMkLst>
        <pc:spChg chg="mod">
          <ac:chgData name="Abigail Hamilton" userId="69ab5fc0-06f0-48c0-a62a-5cebc3ad7f2a" providerId="ADAL" clId="{72483FF3-CD00-4F0A-982E-112C08FB22B3}" dt="2024-08-12T21:22:29.878" v="5723" actId="20577"/>
          <ac:spMkLst>
            <pc:docMk/>
            <pc:sldMk cId="3939070124" sldId="2716"/>
            <ac:spMk id="2" creationId="{D645691E-3ADA-E402-4A85-833DABD5AB21}"/>
          </ac:spMkLst>
        </pc:spChg>
        <pc:spChg chg="add mod">
          <ac:chgData name="Abigail Hamilton" userId="69ab5fc0-06f0-48c0-a62a-5cebc3ad7f2a" providerId="ADAL" clId="{72483FF3-CD00-4F0A-982E-112C08FB22B3}" dt="2024-08-12T21:24:41.977" v="6071" actId="20577"/>
          <ac:spMkLst>
            <pc:docMk/>
            <pc:sldMk cId="3939070124" sldId="2716"/>
            <ac:spMk id="4" creationId="{F313C80F-9003-B581-FE24-281D51AD3400}"/>
          </ac:spMkLst>
        </pc:spChg>
        <pc:spChg chg="mod">
          <ac:chgData name="Abigail Hamilton" userId="69ab5fc0-06f0-48c0-a62a-5cebc3ad7f2a" providerId="ADAL" clId="{72483FF3-CD00-4F0A-982E-112C08FB22B3}" dt="2024-08-12T21:23:15.778" v="5825" actId="14100"/>
          <ac:spMkLst>
            <pc:docMk/>
            <pc:sldMk cId="3939070124" sldId="2716"/>
            <ac:spMk id="5" creationId="{9051EE9C-026C-A996-0CBE-ACC582D22F84}"/>
          </ac:spMkLst>
        </pc:spChg>
        <pc:spChg chg="mod">
          <ac:chgData name="Abigail Hamilton" userId="69ab5fc0-06f0-48c0-a62a-5cebc3ad7f2a" providerId="ADAL" clId="{72483FF3-CD00-4F0A-982E-112C08FB22B3}" dt="2024-08-12T21:23:48.150" v="5826" actId="14100"/>
          <ac:spMkLst>
            <pc:docMk/>
            <pc:sldMk cId="3939070124" sldId="2716"/>
            <ac:spMk id="7" creationId="{71D7FDE1-5CB9-FDC0-A897-57C1102FDAC8}"/>
          </ac:spMkLst>
        </pc:spChg>
        <pc:graphicFrameChg chg="del">
          <ac:chgData name="Abigail Hamilton" userId="69ab5fc0-06f0-48c0-a62a-5cebc3ad7f2a" providerId="ADAL" clId="{72483FF3-CD00-4F0A-982E-112C08FB22B3}" dt="2024-08-12T21:22:44.951" v="5763" actId="478"/>
          <ac:graphicFrameMkLst>
            <pc:docMk/>
            <pc:sldMk cId="3939070124" sldId="2716"/>
            <ac:graphicFrameMk id="3" creationId="{C60A3C54-034B-2EF5-60F3-0279AB1EAA30}"/>
          </ac:graphicFrameMkLst>
        </pc:graphicFrameChg>
      </pc:sldChg>
      <pc:sldChg chg="delSp modSp add mod ord modNotesTx">
        <pc:chgData name="Abigail Hamilton" userId="69ab5fc0-06f0-48c0-a62a-5cebc3ad7f2a" providerId="ADAL" clId="{72483FF3-CD00-4F0A-982E-112C08FB22B3}" dt="2024-08-12T21:27:36.161" v="6611" actId="20577"/>
        <pc:sldMkLst>
          <pc:docMk/>
          <pc:sldMk cId="254137125" sldId="2717"/>
        </pc:sldMkLst>
        <pc:spChg chg="mod">
          <ac:chgData name="Abigail Hamilton" userId="69ab5fc0-06f0-48c0-a62a-5cebc3ad7f2a" providerId="ADAL" clId="{72483FF3-CD00-4F0A-982E-112C08FB22B3}" dt="2024-08-12T21:25:40.969" v="6088" actId="20577"/>
          <ac:spMkLst>
            <pc:docMk/>
            <pc:sldMk cId="254137125" sldId="2717"/>
            <ac:spMk id="2" creationId="{D645691E-3ADA-E402-4A85-833DABD5AB21}"/>
          </ac:spMkLst>
        </pc:spChg>
        <pc:spChg chg="mod">
          <ac:chgData name="Abigail Hamilton" userId="69ab5fc0-06f0-48c0-a62a-5cebc3ad7f2a" providerId="ADAL" clId="{72483FF3-CD00-4F0A-982E-112C08FB22B3}" dt="2024-08-12T21:27:06.728" v="6610" actId="20577"/>
          <ac:spMkLst>
            <pc:docMk/>
            <pc:sldMk cId="254137125" sldId="2717"/>
            <ac:spMk id="7" creationId="{71D7FDE1-5CB9-FDC0-A897-57C1102FDAC8}"/>
          </ac:spMkLst>
        </pc:spChg>
        <pc:graphicFrameChg chg="del mod">
          <ac:chgData name="Abigail Hamilton" userId="69ab5fc0-06f0-48c0-a62a-5cebc3ad7f2a" providerId="ADAL" clId="{72483FF3-CD00-4F0A-982E-112C08FB22B3}" dt="2024-08-12T21:26:03.634" v="6190" actId="478"/>
          <ac:graphicFrameMkLst>
            <pc:docMk/>
            <pc:sldMk cId="254137125" sldId="2717"/>
            <ac:graphicFrameMk id="3" creationId="{C60A3C54-034B-2EF5-60F3-0279AB1EAA30}"/>
          </ac:graphicFrameMkLst>
        </pc:graphicFrameChg>
      </pc:sldChg>
      <pc:sldChg chg="addSp modSp add mod">
        <pc:chgData name="Abigail Hamilton" userId="69ab5fc0-06f0-48c0-a62a-5cebc3ad7f2a" providerId="ADAL" clId="{72483FF3-CD00-4F0A-982E-112C08FB22B3}" dt="2024-08-12T21:29:20.467" v="6944" actId="20577"/>
        <pc:sldMkLst>
          <pc:docMk/>
          <pc:sldMk cId="2567660087" sldId="2718"/>
        </pc:sldMkLst>
        <pc:spChg chg="mod">
          <ac:chgData name="Abigail Hamilton" userId="69ab5fc0-06f0-48c0-a62a-5cebc3ad7f2a" providerId="ADAL" clId="{72483FF3-CD00-4F0A-982E-112C08FB22B3}" dt="2024-08-12T21:27:45.366" v="6637" actId="20577"/>
          <ac:spMkLst>
            <pc:docMk/>
            <pc:sldMk cId="2567660087" sldId="2718"/>
            <ac:spMk id="2" creationId="{D645691E-3ADA-E402-4A85-833DABD5AB21}"/>
          </ac:spMkLst>
        </pc:spChg>
        <pc:spChg chg="mod">
          <ac:chgData name="Abigail Hamilton" userId="69ab5fc0-06f0-48c0-a62a-5cebc3ad7f2a" providerId="ADAL" clId="{72483FF3-CD00-4F0A-982E-112C08FB22B3}" dt="2024-08-12T21:29:20.467" v="6944" actId="20577"/>
          <ac:spMkLst>
            <pc:docMk/>
            <pc:sldMk cId="2567660087" sldId="2718"/>
            <ac:spMk id="7" creationId="{71D7FDE1-5CB9-FDC0-A897-57C1102FDAC8}"/>
          </ac:spMkLst>
        </pc:spChg>
        <pc:picChg chg="add mod">
          <ac:chgData name="Abigail Hamilton" userId="69ab5fc0-06f0-48c0-a62a-5cebc3ad7f2a" providerId="ADAL" clId="{72483FF3-CD00-4F0A-982E-112C08FB22B3}" dt="2024-08-12T21:29:08.440" v="6921" actId="1076"/>
          <ac:picMkLst>
            <pc:docMk/>
            <pc:sldMk cId="2567660087" sldId="2718"/>
            <ac:picMk id="4" creationId="{5DA20307-F941-CBDD-4ECA-19A49486BC03}"/>
          </ac:picMkLst>
        </pc:picChg>
      </pc:sldChg>
      <pc:sldChg chg="delSp modSp add mod">
        <pc:chgData name="Abigail Hamilton" userId="69ab5fc0-06f0-48c0-a62a-5cebc3ad7f2a" providerId="ADAL" clId="{72483FF3-CD00-4F0A-982E-112C08FB22B3}" dt="2024-08-12T21:30:34.188" v="6961" actId="27636"/>
        <pc:sldMkLst>
          <pc:docMk/>
          <pc:sldMk cId="3204695464" sldId="2719"/>
        </pc:sldMkLst>
        <pc:spChg chg="mod">
          <ac:chgData name="Abigail Hamilton" userId="69ab5fc0-06f0-48c0-a62a-5cebc3ad7f2a" providerId="ADAL" clId="{72483FF3-CD00-4F0A-982E-112C08FB22B3}" dt="2024-08-12T21:30:02.483" v="6955" actId="20577"/>
          <ac:spMkLst>
            <pc:docMk/>
            <pc:sldMk cId="3204695464" sldId="2719"/>
            <ac:spMk id="2" creationId="{D645691E-3ADA-E402-4A85-833DABD5AB21}"/>
          </ac:spMkLst>
        </pc:spChg>
        <pc:spChg chg="mod">
          <ac:chgData name="Abigail Hamilton" userId="69ab5fc0-06f0-48c0-a62a-5cebc3ad7f2a" providerId="ADAL" clId="{72483FF3-CD00-4F0A-982E-112C08FB22B3}" dt="2024-08-12T21:30:34.188" v="6961" actId="27636"/>
          <ac:spMkLst>
            <pc:docMk/>
            <pc:sldMk cId="3204695464" sldId="2719"/>
            <ac:spMk id="7" creationId="{71D7FDE1-5CB9-FDC0-A897-57C1102FDAC8}"/>
          </ac:spMkLst>
        </pc:spChg>
        <pc:picChg chg="del">
          <ac:chgData name="Abigail Hamilton" userId="69ab5fc0-06f0-48c0-a62a-5cebc3ad7f2a" providerId="ADAL" clId="{72483FF3-CD00-4F0A-982E-112C08FB22B3}" dt="2024-08-12T21:30:05.043" v="6956" actId="478"/>
          <ac:picMkLst>
            <pc:docMk/>
            <pc:sldMk cId="3204695464" sldId="2719"/>
            <ac:picMk id="4" creationId="{5DA20307-F941-CBDD-4ECA-19A49486BC03}"/>
          </ac:picMkLst>
        </pc:picChg>
      </pc:sldChg>
      <pc:sldChg chg="addSp delSp modSp add mod modNotesTx">
        <pc:chgData name="Abigail Hamilton" userId="69ab5fc0-06f0-48c0-a62a-5cebc3ad7f2a" providerId="ADAL" clId="{72483FF3-CD00-4F0A-982E-112C08FB22B3}" dt="2024-08-12T21:52:51.327" v="8232"/>
        <pc:sldMkLst>
          <pc:docMk/>
          <pc:sldMk cId="2154773883" sldId="2720"/>
        </pc:sldMkLst>
        <pc:graphicFrameChg chg="add mod modGraphic">
          <ac:chgData name="Abigail Hamilton" userId="69ab5fc0-06f0-48c0-a62a-5cebc3ad7f2a" providerId="ADAL" clId="{72483FF3-CD00-4F0A-982E-112C08FB22B3}" dt="2024-08-12T21:41:09.777" v="7154" actId="1076"/>
          <ac:graphicFrameMkLst>
            <pc:docMk/>
            <pc:sldMk cId="2154773883" sldId="2720"/>
            <ac:graphicFrameMk id="3" creationId="{D765ECDE-5C2F-A700-5677-C64544B13E78}"/>
          </ac:graphicFrameMkLst>
        </pc:graphicFrameChg>
        <pc:graphicFrameChg chg="del">
          <ac:chgData name="Abigail Hamilton" userId="69ab5fc0-06f0-48c0-a62a-5cebc3ad7f2a" providerId="ADAL" clId="{72483FF3-CD00-4F0A-982E-112C08FB22B3}" dt="2024-08-12T21:33:49.361" v="6964" actId="478"/>
          <ac:graphicFrameMkLst>
            <pc:docMk/>
            <pc:sldMk cId="2154773883" sldId="2720"/>
            <ac:graphicFrameMk id="12" creationId="{AABF1418-AF3C-48A2-55D5-BF5539A3BE94}"/>
          </ac:graphicFrameMkLst>
        </pc:graphicFrameChg>
      </pc:sldChg>
      <pc:sldMasterChg chg="del delSldLayout">
        <pc:chgData name="Abigail Hamilton" userId="69ab5fc0-06f0-48c0-a62a-5cebc3ad7f2a" providerId="ADAL" clId="{72483FF3-CD00-4F0A-982E-112C08FB22B3}" dt="2024-08-12T20:35:20.670" v="1808" actId="47"/>
        <pc:sldMasterMkLst>
          <pc:docMk/>
          <pc:sldMasterMk cId="837297859" sldId="2147483752"/>
        </pc:sldMasterMkLst>
        <pc:sldLayoutChg chg="del">
          <pc:chgData name="Abigail Hamilton" userId="69ab5fc0-06f0-48c0-a62a-5cebc3ad7f2a" providerId="ADAL" clId="{72483FF3-CD00-4F0A-982E-112C08FB22B3}" dt="2024-08-12T20:35:20.670" v="1808" actId="47"/>
          <pc:sldLayoutMkLst>
            <pc:docMk/>
            <pc:sldMasterMk cId="837297859" sldId="2147483752"/>
            <pc:sldLayoutMk cId="351740562" sldId="2147483753"/>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3833065173" sldId="2147483754"/>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93661332" sldId="2147483755"/>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1817599947" sldId="2147483756"/>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2669452175" sldId="2147483757"/>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3542540338" sldId="2147483758"/>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4049311922" sldId="2147483759"/>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1986986293" sldId="2147483760"/>
          </pc:sldLayoutMkLst>
        </pc:sldLayoutChg>
        <pc:sldLayoutChg chg="del">
          <pc:chgData name="Abigail Hamilton" userId="69ab5fc0-06f0-48c0-a62a-5cebc3ad7f2a" providerId="ADAL" clId="{72483FF3-CD00-4F0A-982E-112C08FB22B3}" dt="2024-08-12T20:35:20.670" v="1808" actId="47"/>
          <pc:sldLayoutMkLst>
            <pc:docMk/>
            <pc:sldMasterMk cId="837297859" sldId="2147483752"/>
            <pc:sldLayoutMk cId="3387767701" sldId="2147483761"/>
          </pc:sldLayoutMkLst>
        </pc:sldLayoutChg>
      </pc:sldMasterChg>
    </pc:docChg>
  </pc:docChgLst>
  <pc:docChgLst>
    <pc:chgData name="Courtney Cowden" userId="S::ccowden@hopebridge.com::c641f700-ab03-490d-9eab-623c86e301f5" providerId="AD" clId="Web-{03426197-B0D6-4BE5-857F-BA9717B16ABE}"/>
    <pc:docChg chg="modSld">
      <pc:chgData name="Courtney Cowden" userId="S::ccowden@hopebridge.com::c641f700-ab03-490d-9eab-623c86e301f5" providerId="AD" clId="Web-{03426197-B0D6-4BE5-857F-BA9717B16ABE}" dt="2024-09-03T18:54:06.014" v="2" actId="14100"/>
      <pc:docMkLst>
        <pc:docMk/>
      </pc:docMkLst>
      <pc:sldChg chg="modSp">
        <pc:chgData name="Courtney Cowden" userId="S::ccowden@hopebridge.com::c641f700-ab03-490d-9eab-623c86e301f5" providerId="AD" clId="Web-{03426197-B0D6-4BE5-857F-BA9717B16ABE}" dt="2024-09-03T18:54:06.014" v="2" actId="14100"/>
        <pc:sldMkLst>
          <pc:docMk/>
          <pc:sldMk cId="1828191064" sldId="261"/>
        </pc:sldMkLst>
        <pc:spChg chg="mod">
          <ac:chgData name="Courtney Cowden" userId="S::ccowden@hopebridge.com::c641f700-ab03-490d-9eab-623c86e301f5" providerId="AD" clId="Web-{03426197-B0D6-4BE5-857F-BA9717B16ABE}" dt="2024-09-03T18:54:06.014" v="2" actId="14100"/>
          <ac:spMkLst>
            <pc:docMk/>
            <pc:sldMk cId="1828191064" sldId="261"/>
            <ac:spMk id="6" creationId="{A6B05BDA-978C-AD4F-D811-8BCA0A8D485D}"/>
          </ac:spMkLst>
        </pc:spChg>
      </pc:sldChg>
    </pc:docChg>
  </pc:docChgLst>
  <pc:docChgLst>
    <pc:chgData name="Abigail Hamilton" userId="69ab5fc0-06f0-48c0-a62a-5cebc3ad7f2a" providerId="ADAL" clId="{5FF197D3-F01D-482E-A9F7-A96989521BA6}"/>
    <pc:docChg chg="custSel addSld delSld modSld">
      <pc:chgData name="Abigail Hamilton" userId="69ab5fc0-06f0-48c0-a62a-5cebc3ad7f2a" providerId="ADAL" clId="{5FF197D3-F01D-482E-A9F7-A96989521BA6}" dt="2024-09-19T18:24:16.289" v="5213" actId="20577"/>
      <pc:docMkLst>
        <pc:docMk/>
      </pc:docMkLst>
      <pc:sldChg chg="delSp mod modNotesTx">
        <pc:chgData name="Abigail Hamilton" userId="69ab5fc0-06f0-48c0-a62a-5cebc3ad7f2a" providerId="ADAL" clId="{5FF197D3-F01D-482E-A9F7-A96989521BA6}" dt="2024-09-09T14:04:41.093" v="34" actId="20577"/>
        <pc:sldMkLst>
          <pc:docMk/>
          <pc:sldMk cId="1828191064" sldId="261"/>
        </pc:sldMkLst>
        <pc:spChg chg="del">
          <ac:chgData name="Abigail Hamilton" userId="69ab5fc0-06f0-48c0-a62a-5cebc3ad7f2a" providerId="ADAL" clId="{5FF197D3-F01D-482E-A9F7-A96989521BA6}" dt="2024-09-09T14:04:39.249" v="33" actId="478"/>
          <ac:spMkLst>
            <pc:docMk/>
            <pc:sldMk cId="1828191064" sldId="261"/>
            <ac:spMk id="6" creationId="{A6B05BDA-978C-AD4F-D811-8BCA0A8D485D}"/>
          </ac:spMkLst>
        </pc:spChg>
      </pc:sldChg>
      <pc:sldChg chg="modSp mod modNotesTx">
        <pc:chgData name="Abigail Hamilton" userId="69ab5fc0-06f0-48c0-a62a-5cebc3ad7f2a" providerId="ADAL" clId="{5FF197D3-F01D-482E-A9F7-A96989521BA6}" dt="2024-09-09T14:04:34.425" v="32" actId="1076"/>
        <pc:sldMkLst>
          <pc:docMk/>
          <pc:sldMk cId="3865937978" sldId="2676"/>
        </pc:sldMkLst>
        <pc:spChg chg="mod">
          <ac:chgData name="Abigail Hamilton" userId="69ab5fc0-06f0-48c0-a62a-5cebc3ad7f2a" providerId="ADAL" clId="{5FF197D3-F01D-482E-A9F7-A96989521BA6}" dt="2024-09-09T14:04:31.243" v="31" actId="1076"/>
          <ac:spMkLst>
            <pc:docMk/>
            <pc:sldMk cId="3865937978" sldId="2676"/>
            <ac:spMk id="2" creationId="{9C1654B4-7FED-3AD9-8693-1C1D2AC475DD}"/>
          </ac:spMkLst>
        </pc:spChg>
        <pc:spChg chg="mod">
          <ac:chgData name="Abigail Hamilton" userId="69ab5fc0-06f0-48c0-a62a-5cebc3ad7f2a" providerId="ADAL" clId="{5FF197D3-F01D-482E-A9F7-A96989521BA6}" dt="2024-09-09T14:04:34.425" v="32" actId="1076"/>
          <ac:spMkLst>
            <pc:docMk/>
            <pc:sldMk cId="3865937978" sldId="2676"/>
            <ac:spMk id="4" creationId="{02274DAC-64F6-E662-1977-318994A4EA7E}"/>
          </ac:spMkLst>
        </pc:spChg>
      </pc:sldChg>
      <pc:sldChg chg="delSp mod modNotesTx">
        <pc:chgData name="Abigail Hamilton" userId="69ab5fc0-06f0-48c0-a62a-5cebc3ad7f2a" providerId="ADAL" clId="{5FF197D3-F01D-482E-A9F7-A96989521BA6}" dt="2024-09-19T18:13:24.968" v="3269" actId="20577"/>
        <pc:sldMkLst>
          <pc:docMk/>
          <pc:sldMk cId="638330957" sldId="2679"/>
        </pc:sldMkLst>
        <pc:spChg chg="del">
          <ac:chgData name="Abigail Hamilton" userId="69ab5fc0-06f0-48c0-a62a-5cebc3ad7f2a" providerId="ADAL" clId="{5FF197D3-F01D-482E-A9F7-A96989521BA6}" dt="2024-09-09T14:04:43.742" v="35" actId="478"/>
          <ac:spMkLst>
            <pc:docMk/>
            <pc:sldMk cId="638330957" sldId="2679"/>
            <ac:spMk id="2" creationId="{781D710B-04C2-92B2-E83C-F613B33C2679}"/>
          </ac:spMkLst>
        </pc:spChg>
      </pc:sldChg>
      <pc:sldChg chg="delSp mod modNotesTx">
        <pc:chgData name="Abigail Hamilton" userId="69ab5fc0-06f0-48c0-a62a-5cebc3ad7f2a" providerId="ADAL" clId="{5FF197D3-F01D-482E-A9F7-A96989521BA6}" dt="2024-09-09T14:04:57.782" v="40" actId="6549"/>
        <pc:sldMkLst>
          <pc:docMk/>
          <pc:sldMk cId="318264312" sldId="2681"/>
        </pc:sldMkLst>
        <pc:spChg chg="del">
          <ac:chgData name="Abigail Hamilton" userId="69ab5fc0-06f0-48c0-a62a-5cebc3ad7f2a" providerId="ADAL" clId="{5FF197D3-F01D-482E-A9F7-A96989521BA6}" dt="2024-09-09T14:04:56.086" v="38" actId="478"/>
          <ac:spMkLst>
            <pc:docMk/>
            <pc:sldMk cId="318264312" sldId="2681"/>
            <ac:spMk id="3" creationId="{3FB5EFE8-E1FB-7F86-DCAF-9159246883E9}"/>
          </ac:spMkLst>
        </pc:spChg>
      </pc:sldChg>
      <pc:sldChg chg="delSp mod modNotesTx">
        <pc:chgData name="Abigail Hamilton" userId="69ab5fc0-06f0-48c0-a62a-5cebc3ad7f2a" providerId="ADAL" clId="{5FF197D3-F01D-482E-A9F7-A96989521BA6}" dt="2024-09-09T14:05:18.961" v="72" actId="20577"/>
        <pc:sldMkLst>
          <pc:docMk/>
          <pc:sldMk cId="4269851490" sldId="2682"/>
        </pc:sldMkLst>
        <pc:spChg chg="del">
          <ac:chgData name="Abigail Hamilton" userId="69ab5fc0-06f0-48c0-a62a-5cebc3ad7f2a" providerId="ADAL" clId="{5FF197D3-F01D-482E-A9F7-A96989521BA6}" dt="2024-09-09T14:05:10.612" v="47" actId="478"/>
          <ac:spMkLst>
            <pc:docMk/>
            <pc:sldMk cId="4269851490" sldId="2682"/>
            <ac:spMk id="4" creationId="{53A568DF-B1BD-2358-8129-6E2816F7909D}"/>
          </ac:spMkLst>
        </pc:spChg>
      </pc:sldChg>
      <pc:sldChg chg="delSp mod modNotesTx">
        <pc:chgData name="Abigail Hamilton" userId="69ab5fc0-06f0-48c0-a62a-5cebc3ad7f2a" providerId="ADAL" clId="{5FF197D3-F01D-482E-A9F7-A96989521BA6}" dt="2024-09-09T14:05:31.619" v="78" actId="6549"/>
        <pc:sldMkLst>
          <pc:docMk/>
          <pc:sldMk cId="545114511" sldId="2707"/>
        </pc:sldMkLst>
        <pc:spChg chg="del">
          <ac:chgData name="Abigail Hamilton" userId="69ab5fc0-06f0-48c0-a62a-5cebc3ad7f2a" providerId="ADAL" clId="{5FF197D3-F01D-482E-A9F7-A96989521BA6}" dt="2024-09-09T14:05:29.875" v="76" actId="478"/>
          <ac:spMkLst>
            <pc:docMk/>
            <pc:sldMk cId="545114511" sldId="2707"/>
            <ac:spMk id="3" creationId="{2E8B12CE-AF7D-4DCD-2742-10903EC43E2D}"/>
          </ac:spMkLst>
        </pc:spChg>
      </pc:sldChg>
      <pc:sldChg chg="addSp delSp modSp mod modNotesTx">
        <pc:chgData name="Abigail Hamilton" userId="69ab5fc0-06f0-48c0-a62a-5cebc3ad7f2a" providerId="ADAL" clId="{5FF197D3-F01D-482E-A9F7-A96989521BA6}" dt="2024-09-19T18:20:06.821" v="4261" actId="1076"/>
        <pc:sldMkLst>
          <pc:docMk/>
          <pc:sldMk cId="4062241828" sldId="2708"/>
        </pc:sldMkLst>
        <pc:spChg chg="mod">
          <ac:chgData name="Abigail Hamilton" userId="69ab5fc0-06f0-48c0-a62a-5cebc3ad7f2a" providerId="ADAL" clId="{5FF197D3-F01D-482E-A9F7-A96989521BA6}" dt="2024-09-19T18:18:25.034" v="4253" actId="20577"/>
          <ac:spMkLst>
            <pc:docMk/>
            <pc:sldMk cId="4062241828" sldId="2708"/>
            <ac:spMk id="3" creationId="{69BA6427-7594-F77C-DDEF-3AFA8D4DC9E0}"/>
          </ac:spMkLst>
        </pc:spChg>
        <pc:spChg chg="del">
          <ac:chgData name="Abigail Hamilton" userId="69ab5fc0-06f0-48c0-a62a-5cebc3ad7f2a" providerId="ADAL" clId="{5FF197D3-F01D-482E-A9F7-A96989521BA6}" dt="2024-09-09T14:05:34.117" v="79" actId="478"/>
          <ac:spMkLst>
            <pc:docMk/>
            <pc:sldMk cId="4062241828" sldId="2708"/>
            <ac:spMk id="4" creationId="{95400251-B7EC-977C-8798-2529159DA574}"/>
          </ac:spMkLst>
        </pc:spChg>
        <pc:picChg chg="add mod">
          <ac:chgData name="Abigail Hamilton" userId="69ab5fc0-06f0-48c0-a62a-5cebc3ad7f2a" providerId="ADAL" clId="{5FF197D3-F01D-482E-A9F7-A96989521BA6}" dt="2024-09-19T18:20:06.821" v="4261" actId="1076"/>
          <ac:picMkLst>
            <pc:docMk/>
            <pc:sldMk cId="4062241828" sldId="2708"/>
            <ac:picMk id="5" creationId="{7A8A24DD-7BF9-7D0E-0E70-06F568F053EE}"/>
          </ac:picMkLst>
        </pc:picChg>
      </pc:sldChg>
      <pc:sldChg chg="delSp mod modNotesTx">
        <pc:chgData name="Abigail Hamilton" userId="69ab5fc0-06f0-48c0-a62a-5cebc3ad7f2a" providerId="ADAL" clId="{5FF197D3-F01D-482E-A9F7-A96989521BA6}" dt="2024-09-09T14:05:26.461" v="75" actId="6549"/>
        <pc:sldMkLst>
          <pc:docMk/>
          <pc:sldMk cId="122162011" sldId="2721"/>
        </pc:sldMkLst>
        <pc:spChg chg="del">
          <ac:chgData name="Abigail Hamilton" userId="69ab5fc0-06f0-48c0-a62a-5cebc3ad7f2a" providerId="ADAL" clId="{5FF197D3-F01D-482E-A9F7-A96989521BA6}" dt="2024-09-09T14:05:25.078" v="73" actId="478"/>
          <ac:spMkLst>
            <pc:docMk/>
            <pc:sldMk cId="122162011" sldId="2721"/>
            <ac:spMk id="6" creationId="{60D8906F-74B7-AFF9-FEAB-5753D12619DD}"/>
          </ac:spMkLst>
        </pc:spChg>
      </pc:sldChg>
      <pc:sldChg chg="delSp mod modNotesTx">
        <pc:chgData name="Abigail Hamilton" userId="69ab5fc0-06f0-48c0-a62a-5cebc3ad7f2a" providerId="ADAL" clId="{5FF197D3-F01D-482E-A9F7-A96989521BA6}" dt="2024-09-09T14:05:03.993" v="43" actId="6549"/>
        <pc:sldMkLst>
          <pc:docMk/>
          <pc:sldMk cId="2062845926" sldId="2722"/>
        </pc:sldMkLst>
        <pc:spChg chg="del">
          <ac:chgData name="Abigail Hamilton" userId="69ab5fc0-06f0-48c0-a62a-5cebc3ad7f2a" providerId="ADAL" clId="{5FF197D3-F01D-482E-A9F7-A96989521BA6}" dt="2024-09-09T14:05:02.561" v="41" actId="478"/>
          <ac:spMkLst>
            <pc:docMk/>
            <pc:sldMk cId="2062845926" sldId="2722"/>
            <ac:spMk id="5" creationId="{06250C3E-90F1-C4D1-37BE-852EF1037AB2}"/>
          </ac:spMkLst>
        </pc:spChg>
      </pc:sldChg>
      <pc:sldChg chg="delSp mod modNotesTx">
        <pc:chgData name="Abigail Hamilton" userId="69ab5fc0-06f0-48c0-a62a-5cebc3ad7f2a" providerId="ADAL" clId="{5FF197D3-F01D-482E-A9F7-A96989521BA6}" dt="2024-09-09T14:05:08.201" v="46" actId="6549"/>
        <pc:sldMkLst>
          <pc:docMk/>
          <pc:sldMk cId="1649781428" sldId="2723"/>
        </pc:sldMkLst>
        <pc:spChg chg="del">
          <ac:chgData name="Abigail Hamilton" userId="69ab5fc0-06f0-48c0-a62a-5cebc3ad7f2a" providerId="ADAL" clId="{5FF197D3-F01D-482E-A9F7-A96989521BA6}" dt="2024-09-09T14:05:06.208" v="44" actId="478"/>
          <ac:spMkLst>
            <pc:docMk/>
            <pc:sldMk cId="1649781428" sldId="2723"/>
            <ac:spMk id="5" creationId="{D9172C4E-3CA1-A73E-DE6B-07FCF0A0FEE7}"/>
          </ac:spMkLst>
        </pc:spChg>
      </pc:sldChg>
      <pc:sldChg chg="delSp mod modNotesTx">
        <pc:chgData name="Abigail Hamilton" userId="69ab5fc0-06f0-48c0-a62a-5cebc3ad7f2a" providerId="ADAL" clId="{5FF197D3-F01D-482E-A9F7-A96989521BA6}" dt="2024-09-09T14:05:42.435" v="84" actId="6549"/>
        <pc:sldMkLst>
          <pc:docMk/>
          <pc:sldMk cId="1008309637" sldId="2724"/>
        </pc:sldMkLst>
        <pc:spChg chg="del">
          <ac:chgData name="Abigail Hamilton" userId="69ab5fc0-06f0-48c0-a62a-5cebc3ad7f2a" providerId="ADAL" clId="{5FF197D3-F01D-482E-A9F7-A96989521BA6}" dt="2024-09-09T14:05:40.390" v="82" actId="478"/>
          <ac:spMkLst>
            <pc:docMk/>
            <pc:sldMk cId="1008309637" sldId="2724"/>
            <ac:spMk id="4" creationId="{A8B35C0B-AF4C-C284-0616-3F17FFA552F3}"/>
          </ac:spMkLst>
        </pc:spChg>
      </pc:sldChg>
      <pc:sldChg chg="delSp mod modNotesTx">
        <pc:chgData name="Abigail Hamilton" userId="69ab5fc0-06f0-48c0-a62a-5cebc3ad7f2a" providerId="ADAL" clId="{5FF197D3-F01D-482E-A9F7-A96989521BA6}" dt="2024-09-19T18:24:16.289" v="5213" actId="20577"/>
        <pc:sldMkLst>
          <pc:docMk/>
          <pc:sldMk cId="2760476954" sldId="2726"/>
        </pc:sldMkLst>
        <pc:spChg chg="del">
          <ac:chgData name="Abigail Hamilton" userId="69ab5fc0-06f0-48c0-a62a-5cebc3ad7f2a" providerId="ADAL" clId="{5FF197D3-F01D-482E-A9F7-A96989521BA6}" dt="2024-09-09T16:51:00.066" v="3121" actId="478"/>
          <ac:spMkLst>
            <pc:docMk/>
            <pc:sldMk cId="2760476954" sldId="2726"/>
            <ac:spMk id="3" creationId="{3E953C0A-29B3-09D2-759F-D6051BE0B319}"/>
          </ac:spMkLst>
        </pc:spChg>
      </pc:sldChg>
      <pc:sldChg chg="delSp mod modNotesTx">
        <pc:chgData name="Abigail Hamilton" userId="69ab5fc0-06f0-48c0-a62a-5cebc3ad7f2a" providerId="ADAL" clId="{5FF197D3-F01D-482E-A9F7-A96989521BA6}" dt="2024-09-09T14:05:49.865" v="87" actId="6549"/>
        <pc:sldMkLst>
          <pc:docMk/>
          <pc:sldMk cId="3597496706" sldId="2727"/>
        </pc:sldMkLst>
        <pc:spChg chg="del">
          <ac:chgData name="Abigail Hamilton" userId="69ab5fc0-06f0-48c0-a62a-5cebc3ad7f2a" providerId="ADAL" clId="{5FF197D3-F01D-482E-A9F7-A96989521BA6}" dt="2024-09-09T14:05:48.079" v="85" actId="478"/>
          <ac:spMkLst>
            <pc:docMk/>
            <pc:sldMk cId="3597496706" sldId="2727"/>
            <ac:spMk id="4" creationId="{7011D87E-2E71-CD1B-82FB-93333C23C988}"/>
          </ac:spMkLst>
        </pc:spChg>
      </pc:sldChg>
      <pc:sldChg chg="delSp del mod modNotesTx">
        <pc:chgData name="Abigail Hamilton" userId="69ab5fc0-06f0-48c0-a62a-5cebc3ad7f2a" providerId="ADAL" clId="{5FF197D3-F01D-482E-A9F7-A96989521BA6}" dt="2024-09-19T18:23:04.066" v="4808" actId="478"/>
        <pc:sldMkLst>
          <pc:docMk/>
          <pc:sldMk cId="3780613165" sldId="2728"/>
        </pc:sldMkLst>
        <pc:spChg chg="del">
          <ac:chgData name="Abigail Hamilton" userId="69ab5fc0-06f0-48c0-a62a-5cebc3ad7f2a" providerId="ADAL" clId="{5FF197D3-F01D-482E-A9F7-A96989521BA6}" dt="2024-09-19T18:23:04.066" v="4808" actId="478"/>
          <ac:spMkLst>
            <pc:docMk/>
            <pc:sldMk cId="3780613165" sldId="2728"/>
            <ac:spMk id="4" creationId="{A99B6A30-8F02-6D6E-07F1-8EAD5B987684}"/>
          </ac:spMkLst>
        </pc:spChg>
      </pc:sldChg>
      <pc:sldChg chg="delSp mod modNotesTx">
        <pc:chgData name="Abigail Hamilton" userId="69ab5fc0-06f0-48c0-a62a-5cebc3ad7f2a" providerId="ADAL" clId="{5FF197D3-F01D-482E-A9F7-A96989521BA6}" dt="2024-09-09T16:50:44.170" v="3114" actId="6549"/>
        <pc:sldMkLst>
          <pc:docMk/>
          <pc:sldMk cId="3752361464" sldId="2729"/>
        </pc:sldMkLst>
        <pc:spChg chg="del">
          <ac:chgData name="Abigail Hamilton" userId="69ab5fc0-06f0-48c0-a62a-5cebc3ad7f2a" providerId="ADAL" clId="{5FF197D3-F01D-482E-A9F7-A96989521BA6}" dt="2024-09-09T16:50:42.034" v="3112" actId="478"/>
          <ac:spMkLst>
            <pc:docMk/>
            <pc:sldMk cId="3752361464" sldId="2729"/>
            <ac:spMk id="4" creationId="{DB859C5F-E11F-346E-C003-0216BFC7163F}"/>
          </ac:spMkLst>
        </pc:spChg>
      </pc:sldChg>
      <pc:sldChg chg="delSp mod modNotesTx">
        <pc:chgData name="Abigail Hamilton" userId="69ab5fc0-06f0-48c0-a62a-5cebc3ad7f2a" providerId="ADAL" clId="{5FF197D3-F01D-482E-A9F7-A96989521BA6}" dt="2024-09-09T16:50:57.008" v="3120" actId="6549"/>
        <pc:sldMkLst>
          <pc:docMk/>
          <pc:sldMk cId="4273984196" sldId="2730"/>
        </pc:sldMkLst>
        <pc:spChg chg="del">
          <ac:chgData name="Abigail Hamilton" userId="69ab5fc0-06f0-48c0-a62a-5cebc3ad7f2a" providerId="ADAL" clId="{5FF197D3-F01D-482E-A9F7-A96989521BA6}" dt="2024-09-09T16:50:55.623" v="3118" actId="478"/>
          <ac:spMkLst>
            <pc:docMk/>
            <pc:sldMk cId="4273984196" sldId="2730"/>
            <ac:spMk id="4" creationId="{598593F6-4B2F-DFF1-9466-FC871FDF1BAB}"/>
          </ac:spMkLst>
        </pc:spChg>
      </pc:sldChg>
      <pc:sldChg chg="delSp mod modNotesTx">
        <pc:chgData name="Abigail Hamilton" userId="69ab5fc0-06f0-48c0-a62a-5cebc3ad7f2a" providerId="ADAL" clId="{5FF197D3-F01D-482E-A9F7-A96989521BA6}" dt="2024-09-09T14:05:54.107" v="90" actId="6549"/>
        <pc:sldMkLst>
          <pc:docMk/>
          <pc:sldMk cId="3487150570" sldId="2731"/>
        </pc:sldMkLst>
        <pc:spChg chg="del">
          <ac:chgData name="Abigail Hamilton" userId="69ab5fc0-06f0-48c0-a62a-5cebc3ad7f2a" providerId="ADAL" clId="{5FF197D3-F01D-482E-A9F7-A96989521BA6}" dt="2024-09-09T14:05:52.381" v="88" actId="478"/>
          <ac:spMkLst>
            <pc:docMk/>
            <pc:sldMk cId="3487150570" sldId="2731"/>
            <ac:spMk id="4" creationId="{B6715E83-651E-0902-7C57-1127A5D7BD33}"/>
          </ac:spMkLst>
        </pc:spChg>
      </pc:sldChg>
      <pc:sldChg chg="delSp mod modNotesTx">
        <pc:chgData name="Abigail Hamilton" userId="69ab5fc0-06f0-48c0-a62a-5cebc3ad7f2a" providerId="ADAL" clId="{5FF197D3-F01D-482E-A9F7-A96989521BA6}" dt="2024-09-09T14:05:58.663" v="93" actId="6549"/>
        <pc:sldMkLst>
          <pc:docMk/>
          <pc:sldMk cId="1181380516" sldId="2732"/>
        </pc:sldMkLst>
        <pc:spChg chg="del">
          <ac:chgData name="Abigail Hamilton" userId="69ab5fc0-06f0-48c0-a62a-5cebc3ad7f2a" providerId="ADAL" clId="{5FF197D3-F01D-482E-A9F7-A96989521BA6}" dt="2024-09-09T14:05:57.062" v="91" actId="478"/>
          <ac:spMkLst>
            <pc:docMk/>
            <pc:sldMk cId="1181380516" sldId="2732"/>
            <ac:spMk id="4" creationId="{B6715E83-651E-0902-7C57-1127A5D7BD33}"/>
          </ac:spMkLst>
        </pc:spChg>
      </pc:sldChg>
      <pc:sldChg chg="delSp mod modNotesTx">
        <pc:chgData name="Abigail Hamilton" userId="69ab5fc0-06f0-48c0-a62a-5cebc3ad7f2a" providerId="ADAL" clId="{5FF197D3-F01D-482E-A9F7-A96989521BA6}" dt="2024-09-09T14:06:02.890" v="96" actId="6549"/>
        <pc:sldMkLst>
          <pc:docMk/>
          <pc:sldMk cId="4028841594" sldId="2733"/>
        </pc:sldMkLst>
        <pc:spChg chg="del">
          <ac:chgData name="Abigail Hamilton" userId="69ab5fc0-06f0-48c0-a62a-5cebc3ad7f2a" providerId="ADAL" clId="{5FF197D3-F01D-482E-A9F7-A96989521BA6}" dt="2024-09-09T14:06:01.144" v="94" actId="478"/>
          <ac:spMkLst>
            <pc:docMk/>
            <pc:sldMk cId="4028841594" sldId="2733"/>
            <ac:spMk id="4" creationId="{B6715E83-651E-0902-7C57-1127A5D7BD33}"/>
          </ac:spMkLst>
        </pc:spChg>
      </pc:sldChg>
      <pc:sldChg chg="delSp del mod modNotesTx">
        <pc:chgData name="Abigail Hamilton" userId="69ab5fc0-06f0-48c0-a62a-5cebc3ad7f2a" providerId="ADAL" clId="{5FF197D3-F01D-482E-A9F7-A96989521BA6}" dt="2024-09-19T18:23:01.421" v="4807" actId="478"/>
        <pc:sldMkLst>
          <pc:docMk/>
          <pc:sldMk cId="4254173453" sldId="2734"/>
        </pc:sldMkLst>
        <pc:spChg chg="del">
          <ac:chgData name="Abigail Hamilton" userId="69ab5fc0-06f0-48c0-a62a-5cebc3ad7f2a" providerId="ADAL" clId="{5FF197D3-F01D-482E-A9F7-A96989521BA6}" dt="2024-09-19T18:23:01.421" v="4807" actId="478"/>
          <ac:spMkLst>
            <pc:docMk/>
            <pc:sldMk cId="4254173453" sldId="2734"/>
            <ac:spMk id="4" creationId="{A99B6A30-8F02-6D6E-07F1-8EAD5B987684}"/>
          </ac:spMkLst>
        </pc:spChg>
      </pc:sldChg>
      <pc:sldChg chg="delSp mod modNotesTx">
        <pc:chgData name="Abigail Hamilton" userId="69ab5fc0-06f0-48c0-a62a-5cebc3ad7f2a" providerId="ADAL" clId="{5FF197D3-F01D-482E-A9F7-A96989521BA6}" dt="2024-09-09T16:50:48.710" v="3117" actId="6549"/>
        <pc:sldMkLst>
          <pc:docMk/>
          <pc:sldMk cId="3795776312" sldId="2736"/>
        </pc:sldMkLst>
        <pc:spChg chg="del">
          <ac:chgData name="Abigail Hamilton" userId="69ab5fc0-06f0-48c0-a62a-5cebc3ad7f2a" providerId="ADAL" clId="{5FF197D3-F01D-482E-A9F7-A96989521BA6}" dt="2024-09-09T16:50:47.205" v="3115" actId="478"/>
          <ac:spMkLst>
            <pc:docMk/>
            <pc:sldMk cId="3795776312" sldId="2736"/>
            <ac:spMk id="4" creationId="{DB859C5F-E11F-346E-C003-0216BFC7163F}"/>
          </ac:spMkLst>
        </pc:spChg>
      </pc:sldChg>
      <pc:sldChg chg="delSp del mod modNotesTx">
        <pc:chgData name="Abigail Hamilton" userId="69ab5fc0-06f0-48c0-a62a-5cebc3ad7f2a" providerId="ADAL" clId="{5FF197D3-F01D-482E-A9F7-A96989521BA6}" dt="2024-09-19T18:22:41.992" v="4738" actId="20577"/>
        <pc:sldMkLst>
          <pc:docMk/>
          <pc:sldMk cId="2627630529" sldId="2737"/>
        </pc:sldMkLst>
        <pc:spChg chg="del">
          <ac:chgData name="Abigail Hamilton" userId="69ab5fc0-06f0-48c0-a62a-5cebc3ad7f2a" providerId="ADAL" clId="{5FF197D3-F01D-482E-A9F7-A96989521BA6}" dt="2024-09-19T18:21:34.706" v="4278" actId="478"/>
          <ac:spMkLst>
            <pc:docMk/>
            <pc:sldMk cId="2627630529" sldId="2737"/>
            <ac:spMk id="4" creationId="{A99B6A30-8F02-6D6E-07F1-8EAD5B987684}"/>
          </ac:spMkLst>
        </pc:spChg>
      </pc:sldChg>
      <pc:sldChg chg="delSp mod modNotesTx">
        <pc:chgData name="Abigail Hamilton" userId="69ab5fc0-06f0-48c0-a62a-5cebc3ad7f2a" providerId="ADAL" clId="{5FF197D3-F01D-482E-A9F7-A96989521BA6}" dt="2024-09-09T14:10:01.107" v="1196" actId="20577"/>
        <pc:sldMkLst>
          <pc:docMk/>
          <pc:sldMk cId="2685018988" sldId="2738"/>
        </pc:sldMkLst>
        <pc:spChg chg="del">
          <ac:chgData name="Abigail Hamilton" userId="69ab5fc0-06f0-48c0-a62a-5cebc3ad7f2a" providerId="ADAL" clId="{5FF197D3-F01D-482E-A9F7-A96989521BA6}" dt="2024-09-09T14:06:08.610" v="97" actId="478"/>
          <ac:spMkLst>
            <pc:docMk/>
            <pc:sldMk cId="2685018988" sldId="2738"/>
            <ac:spMk id="4" creationId="{B6715E83-651E-0902-7C57-1127A5D7BD33}"/>
          </ac:spMkLst>
        </pc:spChg>
      </pc:sldChg>
      <pc:sldChg chg="add">
        <pc:chgData name="Abigail Hamilton" userId="69ab5fc0-06f0-48c0-a62a-5cebc3ad7f2a" providerId="ADAL" clId="{5FF197D3-F01D-482E-A9F7-A96989521BA6}" dt="2024-09-19T18:14:23.679" v="3270" actId="2890"/>
        <pc:sldMkLst>
          <pc:docMk/>
          <pc:sldMk cId="1756118253" sldId="2739"/>
        </pc:sldMkLst>
      </pc:sldChg>
      <pc:sldChg chg="del">
        <pc:chgData name="Abigail Hamilton" userId="69ab5fc0-06f0-48c0-a62a-5cebc3ad7f2a" providerId="ADAL" clId="{5FF197D3-F01D-482E-A9F7-A96989521BA6}" dt="2024-09-19T18:21:26.212" v="4277" actId="47"/>
        <pc:sldMkLst>
          <pc:docMk/>
          <pc:sldMk cId="1949328696" sldId="2740"/>
        </pc:sldMkLst>
      </pc:sldChg>
      <pc:sldChg chg="delSp mod modNotesTx">
        <pc:chgData name="Abigail Hamilton" userId="69ab5fc0-06f0-48c0-a62a-5cebc3ad7f2a" providerId="ADAL" clId="{5FF197D3-F01D-482E-A9F7-A96989521BA6}" dt="2024-09-19T18:23:58.065" v="5211" actId="20577"/>
        <pc:sldMkLst>
          <pc:docMk/>
          <pc:sldMk cId="4269481584" sldId="2741"/>
        </pc:sldMkLst>
        <pc:spChg chg="del">
          <ac:chgData name="Abigail Hamilton" userId="69ab5fc0-06f0-48c0-a62a-5cebc3ad7f2a" providerId="ADAL" clId="{5FF197D3-F01D-482E-A9F7-A96989521BA6}" dt="2024-09-19T18:23:09.306" v="4809" actId="478"/>
          <ac:spMkLst>
            <pc:docMk/>
            <pc:sldMk cId="4269481584" sldId="2741"/>
            <ac:spMk id="4" creationId="{A99B6A30-8F02-6D6E-07F1-8EAD5B987684}"/>
          </ac:spMkLst>
        </pc:spChg>
      </pc:sldChg>
    </pc:docChg>
  </pc:docChgLst>
  <pc:docChgLst>
    <pc:chgData name="Abigail Hamilton" userId="69ab5fc0-06f0-48c0-a62a-5cebc3ad7f2a" providerId="ADAL" clId="{78639E93-01DB-424F-AA88-62330347DDA8}"/>
    <pc:docChg chg="undo custSel addSld delSld modSld sldOrd delMainMaster addSection delSection modSection">
      <pc:chgData name="Abigail Hamilton" userId="69ab5fc0-06f0-48c0-a62a-5cebc3ad7f2a" providerId="ADAL" clId="{78639E93-01DB-424F-AA88-62330347DDA8}" dt="2024-09-05T17:51:52.812" v="37168" actId="208"/>
      <pc:docMkLst>
        <pc:docMk/>
      </pc:docMkLst>
      <pc:sldChg chg="addSp delSp modSp mod modNotesTx">
        <pc:chgData name="Abigail Hamilton" userId="69ab5fc0-06f0-48c0-a62a-5cebc3ad7f2a" providerId="ADAL" clId="{78639E93-01DB-424F-AA88-62330347DDA8}" dt="2024-08-30T14:56:26.882" v="14570" actId="20577"/>
        <pc:sldMkLst>
          <pc:docMk/>
          <pc:sldMk cId="1828191064" sldId="261"/>
        </pc:sldMkLst>
        <pc:spChg chg="add del mod">
          <ac:chgData name="Abigail Hamilton" userId="69ab5fc0-06f0-48c0-a62a-5cebc3ad7f2a" providerId="ADAL" clId="{78639E93-01DB-424F-AA88-62330347DDA8}" dt="2024-08-30T14:56:18.667" v="14566" actId="478"/>
          <ac:spMkLst>
            <pc:docMk/>
            <pc:sldMk cId="1828191064" sldId="261"/>
            <ac:spMk id="5" creationId="{BF122253-7357-CA8F-37AF-A6CA12C02171}"/>
          </ac:spMkLst>
        </pc:spChg>
        <pc:spChg chg="add mod">
          <ac:chgData name="Abigail Hamilton" userId="69ab5fc0-06f0-48c0-a62a-5cebc3ad7f2a" providerId="ADAL" clId="{78639E93-01DB-424F-AA88-62330347DDA8}" dt="2024-08-30T14:56:26.882" v="14570" actId="20577"/>
          <ac:spMkLst>
            <pc:docMk/>
            <pc:sldMk cId="1828191064" sldId="261"/>
            <ac:spMk id="6" creationId="{A6B05BDA-978C-AD4F-D811-8BCA0A8D485D}"/>
          </ac:spMkLst>
        </pc:spChg>
        <pc:spChg chg="del">
          <ac:chgData name="Abigail Hamilton" userId="69ab5fc0-06f0-48c0-a62a-5cebc3ad7f2a" providerId="ADAL" clId="{78639E93-01DB-424F-AA88-62330347DDA8}" dt="2024-08-30T14:54:33.978" v="14463" actId="478"/>
          <ac:spMkLst>
            <pc:docMk/>
            <pc:sldMk cId="1828191064" sldId="261"/>
            <ac:spMk id="7" creationId="{4DCB4AAB-28BD-BBCB-6E3E-968B939687ED}"/>
          </ac:spMkLst>
        </pc:spChg>
        <pc:spChg chg="mod">
          <ac:chgData name="Abigail Hamilton" userId="69ab5fc0-06f0-48c0-a62a-5cebc3ad7f2a" providerId="ADAL" clId="{78639E93-01DB-424F-AA88-62330347DDA8}" dt="2024-08-30T12:37:18.424" v="13852" actId="20577"/>
          <ac:spMkLst>
            <pc:docMk/>
            <pc:sldMk cId="1828191064" sldId="261"/>
            <ac:spMk id="9" creationId="{D7ADA3D7-56B8-69B1-BA4C-C89CDCF29744}"/>
          </ac:spMkLst>
        </pc:spChg>
      </pc:sldChg>
      <pc:sldChg chg="modSp mod modNotesTx">
        <pc:chgData name="Abigail Hamilton" userId="69ab5fc0-06f0-48c0-a62a-5cebc3ad7f2a" providerId="ADAL" clId="{78639E93-01DB-424F-AA88-62330347DDA8}" dt="2024-08-30T13:03:41.066" v="14119" actId="20577"/>
        <pc:sldMkLst>
          <pc:docMk/>
          <pc:sldMk cId="3865937978" sldId="2676"/>
        </pc:sldMkLst>
        <pc:spChg chg="mod">
          <ac:chgData name="Abigail Hamilton" userId="69ab5fc0-06f0-48c0-a62a-5cebc3ad7f2a" providerId="ADAL" clId="{78639E93-01DB-424F-AA88-62330347DDA8}" dt="2024-08-20T14:18:35.603" v="137" actId="20577"/>
          <ac:spMkLst>
            <pc:docMk/>
            <pc:sldMk cId="3865937978" sldId="2676"/>
            <ac:spMk id="2" creationId="{9C1654B4-7FED-3AD9-8693-1C1D2AC475DD}"/>
          </ac:spMkLst>
        </pc:spChg>
        <pc:spChg chg="mod">
          <ac:chgData name="Abigail Hamilton" userId="69ab5fc0-06f0-48c0-a62a-5cebc3ad7f2a" providerId="ADAL" clId="{78639E93-01DB-424F-AA88-62330347DDA8}" dt="2024-08-20T14:18:45.903" v="138" actId="114"/>
          <ac:spMkLst>
            <pc:docMk/>
            <pc:sldMk cId="3865937978" sldId="2676"/>
            <ac:spMk id="4" creationId="{02274DAC-64F6-E662-1977-318994A4EA7E}"/>
          </ac:spMkLst>
        </pc:spChg>
      </pc:sldChg>
      <pc:sldChg chg="del">
        <pc:chgData name="Abigail Hamilton" userId="69ab5fc0-06f0-48c0-a62a-5cebc3ad7f2a" providerId="ADAL" clId="{78639E93-01DB-424F-AA88-62330347DDA8}" dt="2024-08-20T14:18:55.129" v="139" actId="47"/>
        <pc:sldMkLst>
          <pc:docMk/>
          <pc:sldMk cId="2789069210" sldId="2677"/>
        </pc:sldMkLst>
      </pc:sldChg>
      <pc:sldChg chg="addSp delSp modSp mod modNotesTx">
        <pc:chgData name="Abigail Hamilton" userId="69ab5fc0-06f0-48c0-a62a-5cebc3ad7f2a" providerId="ADAL" clId="{78639E93-01DB-424F-AA88-62330347DDA8}" dt="2024-08-30T14:56:55.799" v="14573" actId="403"/>
        <pc:sldMkLst>
          <pc:docMk/>
          <pc:sldMk cId="638330957" sldId="2679"/>
        </pc:sldMkLst>
        <pc:spChg chg="del">
          <ac:chgData name="Abigail Hamilton" userId="69ab5fc0-06f0-48c0-a62a-5cebc3ad7f2a" providerId="ADAL" clId="{78639E93-01DB-424F-AA88-62330347DDA8}" dt="2024-08-20T14:22:28.578" v="431" actId="478"/>
          <ac:spMkLst>
            <pc:docMk/>
            <pc:sldMk cId="638330957" sldId="2679"/>
            <ac:spMk id="2" creationId="{67EE4ED9-78A1-A5B6-50BA-560BDA5465C6}"/>
          </ac:spMkLst>
        </pc:spChg>
        <pc:spChg chg="add mod">
          <ac:chgData name="Abigail Hamilton" userId="69ab5fc0-06f0-48c0-a62a-5cebc3ad7f2a" providerId="ADAL" clId="{78639E93-01DB-424F-AA88-62330347DDA8}" dt="2024-08-30T14:56:55.799" v="14573" actId="403"/>
          <ac:spMkLst>
            <pc:docMk/>
            <pc:sldMk cId="638330957" sldId="2679"/>
            <ac:spMk id="2" creationId="{781D710B-04C2-92B2-E83C-F613B33C2679}"/>
          </ac:spMkLst>
        </pc:spChg>
        <pc:spChg chg="add del mod">
          <ac:chgData name="Abigail Hamilton" userId="69ab5fc0-06f0-48c0-a62a-5cebc3ad7f2a" providerId="ADAL" clId="{78639E93-01DB-424F-AA88-62330347DDA8}" dt="2024-08-20T14:22:31.883" v="432" actId="478"/>
          <ac:spMkLst>
            <pc:docMk/>
            <pc:sldMk cId="638330957" sldId="2679"/>
            <ac:spMk id="5" creationId="{D0844CD9-FF94-872C-52DA-1F2CD3198F92}"/>
          </ac:spMkLst>
        </pc:spChg>
        <pc:spChg chg="del">
          <ac:chgData name="Abigail Hamilton" userId="69ab5fc0-06f0-48c0-a62a-5cebc3ad7f2a" providerId="ADAL" clId="{78639E93-01DB-424F-AA88-62330347DDA8}" dt="2024-08-20T14:22:24.144" v="430" actId="478"/>
          <ac:spMkLst>
            <pc:docMk/>
            <pc:sldMk cId="638330957" sldId="2679"/>
            <ac:spMk id="8" creationId="{F3F50125-E17E-FDDF-2D36-2CAB907F2F0E}"/>
          </ac:spMkLst>
        </pc:spChg>
        <pc:spChg chg="add mod">
          <ac:chgData name="Abigail Hamilton" userId="69ab5fc0-06f0-48c0-a62a-5cebc3ad7f2a" providerId="ADAL" clId="{78639E93-01DB-424F-AA88-62330347DDA8}" dt="2024-08-30T12:38:51.336" v="13855" actId="20577"/>
          <ac:spMkLst>
            <pc:docMk/>
            <pc:sldMk cId="638330957" sldId="2679"/>
            <ac:spMk id="9" creationId="{F1C7E395-F373-51DC-9F85-EF6FFE6E5E0C}"/>
          </ac:spMkLst>
        </pc:spChg>
        <pc:spChg chg="add del mod">
          <ac:chgData name="Abigail Hamilton" userId="69ab5fc0-06f0-48c0-a62a-5cebc3ad7f2a" providerId="ADAL" clId="{78639E93-01DB-424F-AA88-62330347DDA8}" dt="2024-08-20T14:25:56.431" v="587" actId="478"/>
          <ac:spMkLst>
            <pc:docMk/>
            <pc:sldMk cId="638330957" sldId="2679"/>
            <ac:spMk id="11" creationId="{3813E03E-2B0B-829A-CE8E-33BFD73F14DC}"/>
          </ac:spMkLst>
        </pc:spChg>
        <pc:spChg chg="del mod">
          <ac:chgData name="Abigail Hamilton" userId="69ab5fc0-06f0-48c0-a62a-5cebc3ad7f2a" providerId="ADAL" clId="{78639E93-01DB-424F-AA88-62330347DDA8}" dt="2024-08-20T14:25:54.106" v="586" actId="478"/>
          <ac:spMkLst>
            <pc:docMk/>
            <pc:sldMk cId="638330957" sldId="2679"/>
            <ac:spMk id="36" creationId="{00000000-0000-0000-0000-000000000000}"/>
          </ac:spMkLst>
        </pc:spChg>
        <pc:picChg chg="add mod">
          <ac:chgData name="Abigail Hamilton" userId="69ab5fc0-06f0-48c0-a62a-5cebc3ad7f2a" providerId="ADAL" clId="{78639E93-01DB-424F-AA88-62330347DDA8}" dt="2024-08-20T14:26:05.833" v="590" actId="1076"/>
          <ac:picMkLst>
            <pc:docMk/>
            <pc:sldMk cId="638330957" sldId="2679"/>
            <ac:picMk id="7" creationId="{3A8470AE-43DD-ED2E-CB82-278F8247E274}"/>
          </ac:picMkLst>
        </pc:picChg>
      </pc:sldChg>
      <pc:sldChg chg="addSp delSp modSp mod modNotesTx">
        <pc:chgData name="Abigail Hamilton" userId="69ab5fc0-06f0-48c0-a62a-5cebc3ad7f2a" providerId="ADAL" clId="{78639E93-01DB-424F-AA88-62330347DDA8}" dt="2024-08-30T14:57:20.081" v="14578" actId="20577"/>
        <pc:sldMkLst>
          <pc:docMk/>
          <pc:sldMk cId="318264312" sldId="2681"/>
        </pc:sldMkLst>
        <pc:spChg chg="mod">
          <ac:chgData name="Abigail Hamilton" userId="69ab5fc0-06f0-48c0-a62a-5cebc3ad7f2a" providerId="ADAL" clId="{78639E93-01DB-424F-AA88-62330347DDA8}" dt="2024-08-20T14:54:00.425" v="1685" actId="20577"/>
          <ac:spMkLst>
            <pc:docMk/>
            <pc:sldMk cId="318264312" sldId="2681"/>
            <ac:spMk id="2" creationId="{D645691E-3ADA-E402-4A85-833DABD5AB21}"/>
          </ac:spMkLst>
        </pc:spChg>
        <pc:spChg chg="add mod">
          <ac:chgData name="Abigail Hamilton" userId="69ab5fc0-06f0-48c0-a62a-5cebc3ad7f2a" providerId="ADAL" clId="{78639E93-01DB-424F-AA88-62330347DDA8}" dt="2024-08-30T14:57:20.081" v="14578" actId="20577"/>
          <ac:spMkLst>
            <pc:docMk/>
            <pc:sldMk cId="318264312" sldId="2681"/>
            <ac:spMk id="3" creationId="{3FB5EFE8-E1FB-7F86-DCAF-9159246883E9}"/>
          </ac:spMkLst>
        </pc:spChg>
        <pc:spChg chg="mod">
          <ac:chgData name="Abigail Hamilton" userId="69ab5fc0-06f0-48c0-a62a-5cebc3ad7f2a" providerId="ADAL" clId="{78639E93-01DB-424F-AA88-62330347DDA8}" dt="2024-08-20T15:03:47.862" v="1987" actId="207"/>
          <ac:spMkLst>
            <pc:docMk/>
            <pc:sldMk cId="318264312" sldId="2681"/>
            <ac:spMk id="7" creationId="{71D7FDE1-5CB9-FDC0-A897-57C1102FDAC8}"/>
          </ac:spMkLst>
        </pc:spChg>
        <pc:picChg chg="del">
          <ac:chgData name="Abigail Hamilton" userId="69ab5fc0-06f0-48c0-a62a-5cebc3ad7f2a" providerId="ADAL" clId="{78639E93-01DB-424F-AA88-62330347DDA8}" dt="2024-08-20T14:54:02.014" v="1686" actId="478"/>
          <ac:picMkLst>
            <pc:docMk/>
            <pc:sldMk cId="318264312" sldId="2681"/>
            <ac:picMk id="4" creationId="{9EDA841F-5993-0E12-B65F-86B27041CAD9}"/>
          </ac:picMkLst>
        </pc:picChg>
      </pc:sldChg>
      <pc:sldChg chg="addSp modSp mod modNotesTx">
        <pc:chgData name="Abigail Hamilton" userId="69ab5fc0-06f0-48c0-a62a-5cebc3ad7f2a" providerId="ADAL" clId="{78639E93-01DB-424F-AA88-62330347DDA8}" dt="2024-08-30T15:49:09.298" v="20415" actId="113"/>
        <pc:sldMkLst>
          <pc:docMk/>
          <pc:sldMk cId="4269851490" sldId="2682"/>
        </pc:sldMkLst>
        <pc:spChg chg="mod">
          <ac:chgData name="Abigail Hamilton" userId="69ab5fc0-06f0-48c0-a62a-5cebc3ad7f2a" providerId="ADAL" clId="{78639E93-01DB-424F-AA88-62330347DDA8}" dt="2024-08-21T16:18:13.797" v="4311" actId="20577"/>
          <ac:spMkLst>
            <pc:docMk/>
            <pc:sldMk cId="4269851490" sldId="2682"/>
            <ac:spMk id="2" creationId="{D645691E-3ADA-E402-4A85-833DABD5AB21}"/>
          </ac:spMkLst>
        </pc:spChg>
        <pc:spChg chg="add mod">
          <ac:chgData name="Abigail Hamilton" userId="69ab5fc0-06f0-48c0-a62a-5cebc3ad7f2a" providerId="ADAL" clId="{78639E93-01DB-424F-AA88-62330347DDA8}" dt="2024-08-30T14:58:01.565" v="14588" actId="1076"/>
          <ac:spMkLst>
            <pc:docMk/>
            <pc:sldMk cId="4269851490" sldId="2682"/>
            <ac:spMk id="3" creationId="{AC38FEF0-3879-7DA4-731F-64C61C3DE838}"/>
          </ac:spMkLst>
        </pc:spChg>
        <pc:spChg chg="add mod">
          <ac:chgData name="Abigail Hamilton" userId="69ab5fc0-06f0-48c0-a62a-5cebc3ad7f2a" providerId="ADAL" clId="{78639E93-01DB-424F-AA88-62330347DDA8}" dt="2024-08-30T14:58:02.751" v="14589"/>
          <ac:spMkLst>
            <pc:docMk/>
            <pc:sldMk cId="4269851490" sldId="2682"/>
            <ac:spMk id="4" creationId="{53A568DF-B1BD-2358-8129-6E2816F7909D}"/>
          </ac:spMkLst>
        </pc:spChg>
        <pc:graphicFrameChg chg="mod modGraphic">
          <ac:chgData name="Abigail Hamilton" userId="69ab5fc0-06f0-48c0-a62a-5cebc3ad7f2a" providerId="ADAL" clId="{78639E93-01DB-424F-AA88-62330347DDA8}" dt="2024-08-30T15:49:09.298" v="20415" actId="113"/>
          <ac:graphicFrameMkLst>
            <pc:docMk/>
            <pc:sldMk cId="4269851490" sldId="2682"/>
            <ac:graphicFrameMk id="12" creationId="{AABF1418-AF3C-48A2-55D5-BF5539A3BE94}"/>
          </ac:graphicFrameMkLst>
        </pc:graphicFrameChg>
      </pc:sldChg>
      <pc:sldChg chg="del">
        <pc:chgData name="Abigail Hamilton" userId="69ab5fc0-06f0-48c0-a62a-5cebc3ad7f2a" providerId="ADAL" clId="{78639E93-01DB-424F-AA88-62330347DDA8}" dt="2024-08-20T14:24:07.754" v="440" actId="47"/>
        <pc:sldMkLst>
          <pc:docMk/>
          <pc:sldMk cId="2101856498" sldId="2702"/>
        </pc:sldMkLst>
      </pc:sldChg>
      <pc:sldChg chg="del">
        <pc:chgData name="Abigail Hamilton" userId="69ab5fc0-06f0-48c0-a62a-5cebc3ad7f2a" providerId="ADAL" clId="{78639E93-01DB-424F-AA88-62330347DDA8}" dt="2024-08-21T16:58:56.297" v="6083" actId="47"/>
        <pc:sldMkLst>
          <pc:docMk/>
          <pc:sldMk cId="4204335169" sldId="2703"/>
        </pc:sldMkLst>
      </pc:sldChg>
      <pc:sldChg chg="del">
        <pc:chgData name="Abigail Hamilton" userId="69ab5fc0-06f0-48c0-a62a-5cebc3ad7f2a" providerId="ADAL" clId="{78639E93-01DB-424F-AA88-62330347DDA8}" dt="2024-08-21T16:58:57.280" v="6084" actId="47"/>
        <pc:sldMkLst>
          <pc:docMk/>
          <pc:sldMk cId="2541407275" sldId="2704"/>
        </pc:sldMkLst>
      </pc:sldChg>
      <pc:sldChg chg="del">
        <pc:chgData name="Abigail Hamilton" userId="69ab5fc0-06f0-48c0-a62a-5cebc3ad7f2a" providerId="ADAL" clId="{78639E93-01DB-424F-AA88-62330347DDA8}" dt="2024-08-21T16:58:59.379" v="6085" actId="47"/>
        <pc:sldMkLst>
          <pc:docMk/>
          <pc:sldMk cId="3799102144" sldId="2705"/>
        </pc:sldMkLst>
      </pc:sldChg>
      <pc:sldChg chg="del">
        <pc:chgData name="Abigail Hamilton" userId="69ab5fc0-06f0-48c0-a62a-5cebc3ad7f2a" providerId="ADAL" clId="{78639E93-01DB-424F-AA88-62330347DDA8}" dt="2024-08-21T16:59:00.186" v="6086" actId="47"/>
        <pc:sldMkLst>
          <pc:docMk/>
          <pc:sldMk cId="3679442874" sldId="2706"/>
        </pc:sldMkLst>
      </pc:sldChg>
      <pc:sldChg chg="addSp modSp mod modClrScheme chgLayout modNotesTx">
        <pc:chgData name="Abigail Hamilton" userId="69ab5fc0-06f0-48c0-a62a-5cebc3ad7f2a" providerId="ADAL" clId="{78639E93-01DB-424F-AA88-62330347DDA8}" dt="2024-08-30T15:05:31.328" v="14707" actId="20577"/>
        <pc:sldMkLst>
          <pc:docMk/>
          <pc:sldMk cId="545114511" sldId="2707"/>
        </pc:sldMkLst>
        <pc:spChg chg="mod ord">
          <ac:chgData name="Abigail Hamilton" userId="69ab5fc0-06f0-48c0-a62a-5cebc3ad7f2a" providerId="ADAL" clId="{78639E93-01DB-424F-AA88-62330347DDA8}" dt="2024-08-21T17:00:04.109" v="6293" actId="404"/>
          <ac:spMkLst>
            <pc:docMk/>
            <pc:sldMk cId="545114511" sldId="2707"/>
            <ac:spMk id="2" creationId="{DB0D1AA0-7128-50AF-F7D5-45938EDB276F}"/>
          </ac:spMkLst>
        </pc:spChg>
        <pc:spChg chg="add mod">
          <ac:chgData name="Abigail Hamilton" userId="69ab5fc0-06f0-48c0-a62a-5cebc3ad7f2a" providerId="ADAL" clId="{78639E93-01DB-424F-AA88-62330347DDA8}" dt="2024-08-30T14:58:59.291" v="14600" actId="207"/>
          <ac:spMkLst>
            <pc:docMk/>
            <pc:sldMk cId="545114511" sldId="2707"/>
            <ac:spMk id="3" creationId="{2E8B12CE-AF7D-4DCD-2742-10903EC43E2D}"/>
          </ac:spMkLst>
        </pc:spChg>
      </pc:sldChg>
      <pc:sldChg chg="addSp delSp modSp mod modClrScheme chgLayout modNotesTx">
        <pc:chgData name="Abigail Hamilton" userId="69ab5fc0-06f0-48c0-a62a-5cebc3ad7f2a" providerId="ADAL" clId="{78639E93-01DB-424F-AA88-62330347DDA8}" dt="2024-09-04T16:42:46.795" v="37025" actId="20577"/>
        <pc:sldMkLst>
          <pc:docMk/>
          <pc:sldMk cId="4062241828" sldId="2708"/>
        </pc:sldMkLst>
        <pc:spChg chg="mod ord">
          <ac:chgData name="Abigail Hamilton" userId="69ab5fc0-06f0-48c0-a62a-5cebc3ad7f2a" providerId="ADAL" clId="{78639E93-01DB-424F-AA88-62330347DDA8}" dt="2024-08-21T17:18:58.354" v="10893" actId="700"/>
          <ac:spMkLst>
            <pc:docMk/>
            <pc:sldMk cId="4062241828" sldId="2708"/>
            <ac:spMk id="2" creationId="{D645691E-3ADA-E402-4A85-833DABD5AB21}"/>
          </ac:spMkLst>
        </pc:spChg>
        <pc:spChg chg="add mod ord">
          <ac:chgData name="Abigail Hamilton" userId="69ab5fc0-06f0-48c0-a62a-5cebc3ad7f2a" providerId="ADAL" clId="{78639E93-01DB-424F-AA88-62330347DDA8}" dt="2024-08-21T17:25:17.852" v="11768" actId="113"/>
          <ac:spMkLst>
            <pc:docMk/>
            <pc:sldMk cId="4062241828" sldId="2708"/>
            <ac:spMk id="3" creationId="{69BA6427-7594-F77C-DDEF-3AFA8D4DC9E0}"/>
          </ac:spMkLst>
        </pc:spChg>
        <pc:spChg chg="add mod">
          <ac:chgData name="Abigail Hamilton" userId="69ab5fc0-06f0-48c0-a62a-5cebc3ad7f2a" providerId="ADAL" clId="{78639E93-01DB-424F-AA88-62330347DDA8}" dt="2024-08-30T14:59:09.323" v="14603" actId="20577"/>
          <ac:spMkLst>
            <pc:docMk/>
            <pc:sldMk cId="4062241828" sldId="2708"/>
            <ac:spMk id="4" creationId="{95400251-B7EC-977C-8798-2529159DA574}"/>
          </ac:spMkLst>
        </pc:spChg>
        <pc:spChg chg="add del mod ord">
          <ac:chgData name="Abigail Hamilton" userId="69ab5fc0-06f0-48c0-a62a-5cebc3ad7f2a" providerId="ADAL" clId="{78639E93-01DB-424F-AA88-62330347DDA8}" dt="2024-08-21T17:19:00.717" v="10894" actId="478"/>
          <ac:spMkLst>
            <pc:docMk/>
            <pc:sldMk cId="4062241828" sldId="2708"/>
            <ac:spMk id="4" creationId="{FDF7E65F-CD2B-B9C1-056E-9B313CFB7906}"/>
          </ac:spMkLst>
        </pc:spChg>
        <pc:spChg chg="del">
          <ac:chgData name="Abigail Hamilton" userId="69ab5fc0-06f0-48c0-a62a-5cebc3ad7f2a" providerId="ADAL" clId="{78639E93-01DB-424F-AA88-62330347DDA8}" dt="2024-08-21T17:18:52.567" v="10892" actId="478"/>
          <ac:spMkLst>
            <pc:docMk/>
            <pc:sldMk cId="4062241828" sldId="2708"/>
            <ac:spMk id="5" creationId="{9051EE9C-026C-A996-0CBE-ACC582D22F84}"/>
          </ac:spMkLst>
        </pc:spChg>
        <pc:graphicFrameChg chg="add del mod">
          <ac:chgData name="Abigail Hamilton" userId="69ab5fc0-06f0-48c0-a62a-5cebc3ad7f2a" providerId="ADAL" clId="{78639E93-01DB-424F-AA88-62330347DDA8}" dt="2024-08-21T17:22:39.939" v="11201" actId="478"/>
          <ac:graphicFrameMkLst>
            <pc:docMk/>
            <pc:sldMk cId="4062241828" sldId="2708"/>
            <ac:graphicFrameMk id="8" creationId="{14CB904A-007A-89D4-E290-96103B3369A5}"/>
          </ac:graphicFrameMkLst>
        </pc:graphicFrameChg>
        <pc:graphicFrameChg chg="del mod">
          <ac:chgData name="Abigail Hamilton" userId="69ab5fc0-06f0-48c0-a62a-5cebc3ad7f2a" providerId="ADAL" clId="{78639E93-01DB-424F-AA88-62330347DDA8}" dt="2024-08-21T17:18:51.295" v="10891" actId="478"/>
          <ac:graphicFrameMkLst>
            <pc:docMk/>
            <pc:sldMk cId="4062241828" sldId="2708"/>
            <ac:graphicFrameMk id="12" creationId="{AABF1418-AF3C-48A2-55D5-BF5539A3BE94}"/>
          </ac:graphicFrameMkLst>
        </pc:graphicFrameChg>
      </pc:sldChg>
      <pc:sldChg chg="del">
        <pc:chgData name="Abigail Hamilton" userId="69ab5fc0-06f0-48c0-a62a-5cebc3ad7f2a" providerId="ADAL" clId="{78639E93-01DB-424F-AA88-62330347DDA8}" dt="2024-08-21T17:39:44.651" v="12400" actId="47"/>
        <pc:sldMkLst>
          <pc:docMk/>
          <pc:sldMk cId="1832007220" sldId="2709"/>
        </pc:sldMkLst>
      </pc:sldChg>
      <pc:sldChg chg="del">
        <pc:chgData name="Abigail Hamilton" userId="69ab5fc0-06f0-48c0-a62a-5cebc3ad7f2a" providerId="ADAL" clId="{78639E93-01DB-424F-AA88-62330347DDA8}" dt="2024-08-21T17:39:45.147" v="12401" actId="47"/>
        <pc:sldMkLst>
          <pc:docMk/>
          <pc:sldMk cId="2827094351" sldId="2710"/>
        </pc:sldMkLst>
      </pc:sldChg>
      <pc:sldChg chg="del">
        <pc:chgData name="Abigail Hamilton" userId="69ab5fc0-06f0-48c0-a62a-5cebc3ad7f2a" providerId="ADAL" clId="{78639E93-01DB-424F-AA88-62330347DDA8}" dt="2024-08-21T17:39:45.827" v="12402" actId="47"/>
        <pc:sldMkLst>
          <pc:docMk/>
          <pc:sldMk cId="4214901015" sldId="2711"/>
        </pc:sldMkLst>
      </pc:sldChg>
      <pc:sldChg chg="del">
        <pc:chgData name="Abigail Hamilton" userId="69ab5fc0-06f0-48c0-a62a-5cebc3ad7f2a" providerId="ADAL" clId="{78639E93-01DB-424F-AA88-62330347DDA8}" dt="2024-08-21T17:39:46.996" v="12403" actId="47"/>
        <pc:sldMkLst>
          <pc:docMk/>
          <pc:sldMk cId="2018853906" sldId="2712"/>
        </pc:sldMkLst>
      </pc:sldChg>
      <pc:sldChg chg="del">
        <pc:chgData name="Abigail Hamilton" userId="69ab5fc0-06f0-48c0-a62a-5cebc3ad7f2a" providerId="ADAL" clId="{78639E93-01DB-424F-AA88-62330347DDA8}" dt="2024-08-21T17:39:48.628" v="12405" actId="47"/>
        <pc:sldMkLst>
          <pc:docMk/>
          <pc:sldMk cId="2718638511" sldId="2713"/>
        </pc:sldMkLst>
      </pc:sldChg>
      <pc:sldChg chg="del">
        <pc:chgData name="Abigail Hamilton" userId="69ab5fc0-06f0-48c0-a62a-5cebc3ad7f2a" providerId="ADAL" clId="{78639E93-01DB-424F-AA88-62330347DDA8}" dt="2024-08-21T17:39:47.729" v="12404" actId="47"/>
        <pc:sldMkLst>
          <pc:docMk/>
          <pc:sldMk cId="3265555874" sldId="2714"/>
        </pc:sldMkLst>
      </pc:sldChg>
      <pc:sldChg chg="del">
        <pc:chgData name="Abigail Hamilton" userId="69ab5fc0-06f0-48c0-a62a-5cebc3ad7f2a" providerId="ADAL" clId="{78639E93-01DB-424F-AA88-62330347DDA8}" dt="2024-08-21T17:39:56.169" v="12407" actId="47"/>
        <pc:sldMkLst>
          <pc:docMk/>
          <pc:sldMk cId="1095089276" sldId="2715"/>
        </pc:sldMkLst>
      </pc:sldChg>
      <pc:sldChg chg="del">
        <pc:chgData name="Abigail Hamilton" userId="69ab5fc0-06f0-48c0-a62a-5cebc3ad7f2a" providerId="ADAL" clId="{78639E93-01DB-424F-AA88-62330347DDA8}" dt="2024-08-21T17:39:55.436" v="12406" actId="47"/>
        <pc:sldMkLst>
          <pc:docMk/>
          <pc:sldMk cId="3939070124" sldId="2716"/>
        </pc:sldMkLst>
      </pc:sldChg>
      <pc:sldChg chg="del">
        <pc:chgData name="Abigail Hamilton" userId="69ab5fc0-06f0-48c0-a62a-5cebc3ad7f2a" providerId="ADAL" clId="{78639E93-01DB-424F-AA88-62330347DDA8}" dt="2024-08-21T17:39:57.598" v="12408" actId="47"/>
        <pc:sldMkLst>
          <pc:docMk/>
          <pc:sldMk cId="254137125" sldId="2717"/>
        </pc:sldMkLst>
      </pc:sldChg>
      <pc:sldChg chg="del">
        <pc:chgData name="Abigail Hamilton" userId="69ab5fc0-06f0-48c0-a62a-5cebc3ad7f2a" providerId="ADAL" clId="{78639E93-01DB-424F-AA88-62330347DDA8}" dt="2024-08-21T17:39:58.952" v="12409" actId="47"/>
        <pc:sldMkLst>
          <pc:docMk/>
          <pc:sldMk cId="2567660087" sldId="2718"/>
        </pc:sldMkLst>
      </pc:sldChg>
      <pc:sldChg chg="modSp mod">
        <pc:chgData name="Abigail Hamilton" userId="69ab5fc0-06f0-48c0-a62a-5cebc3ad7f2a" providerId="ADAL" clId="{78639E93-01DB-424F-AA88-62330347DDA8}" dt="2024-08-30T16:17:57.606" v="28892" actId="255"/>
        <pc:sldMkLst>
          <pc:docMk/>
          <pc:sldMk cId="3204695464" sldId="2719"/>
        </pc:sldMkLst>
        <pc:spChg chg="mod">
          <ac:chgData name="Abigail Hamilton" userId="69ab5fc0-06f0-48c0-a62a-5cebc3ad7f2a" providerId="ADAL" clId="{78639E93-01DB-424F-AA88-62330347DDA8}" dt="2024-08-30T16:17:57.606" v="28892" actId="255"/>
          <ac:spMkLst>
            <pc:docMk/>
            <pc:sldMk cId="3204695464" sldId="2719"/>
            <ac:spMk id="7" creationId="{71D7FDE1-5CB9-FDC0-A897-57C1102FDAC8}"/>
          </ac:spMkLst>
        </pc:spChg>
      </pc:sldChg>
      <pc:sldChg chg="del">
        <pc:chgData name="Abigail Hamilton" userId="69ab5fc0-06f0-48c0-a62a-5cebc3ad7f2a" providerId="ADAL" clId="{78639E93-01DB-424F-AA88-62330347DDA8}" dt="2024-08-21T17:39:44.063" v="12399" actId="47"/>
        <pc:sldMkLst>
          <pc:docMk/>
          <pc:sldMk cId="2154773883" sldId="2720"/>
        </pc:sldMkLst>
      </pc:sldChg>
      <pc:sldChg chg="addSp delSp modSp add mod modNotesTx">
        <pc:chgData name="Abigail Hamilton" userId="69ab5fc0-06f0-48c0-a62a-5cebc3ad7f2a" providerId="ADAL" clId="{78639E93-01DB-424F-AA88-62330347DDA8}" dt="2024-08-30T15:49:04.440" v="20414" actId="113"/>
        <pc:sldMkLst>
          <pc:docMk/>
          <pc:sldMk cId="122162011" sldId="2721"/>
        </pc:sldMkLst>
        <pc:spChg chg="mod">
          <ac:chgData name="Abigail Hamilton" userId="69ab5fc0-06f0-48c0-a62a-5cebc3ad7f2a" providerId="ADAL" clId="{78639E93-01DB-424F-AA88-62330347DDA8}" dt="2024-08-30T14:58:09.915" v="14590" actId="1076"/>
          <ac:spMkLst>
            <pc:docMk/>
            <pc:sldMk cId="122162011" sldId="2721"/>
            <ac:spMk id="3" creationId="{AC38FEF0-3879-7DA4-731F-64C61C3DE838}"/>
          </ac:spMkLst>
        </pc:spChg>
        <pc:spChg chg="add mod">
          <ac:chgData name="Abigail Hamilton" userId="69ab5fc0-06f0-48c0-a62a-5cebc3ad7f2a" providerId="ADAL" clId="{78639E93-01DB-424F-AA88-62330347DDA8}" dt="2024-08-30T14:58:12.744" v="14593" actId="20577"/>
          <ac:spMkLst>
            <pc:docMk/>
            <pc:sldMk cId="122162011" sldId="2721"/>
            <ac:spMk id="6" creationId="{60D8906F-74B7-AFF9-FEAB-5753D12619DD}"/>
          </ac:spMkLst>
        </pc:spChg>
        <pc:graphicFrameChg chg="add mod modGraphic">
          <ac:chgData name="Abigail Hamilton" userId="69ab5fc0-06f0-48c0-a62a-5cebc3ad7f2a" providerId="ADAL" clId="{78639E93-01DB-424F-AA88-62330347DDA8}" dt="2024-08-30T15:49:04.440" v="20414" actId="113"/>
          <ac:graphicFrameMkLst>
            <pc:docMk/>
            <pc:sldMk cId="122162011" sldId="2721"/>
            <ac:graphicFrameMk id="4" creationId="{3D0D309E-AE8D-5F10-21DF-1A5A4920EA4D}"/>
          </ac:graphicFrameMkLst>
        </pc:graphicFrameChg>
        <pc:graphicFrameChg chg="del mod">
          <ac:chgData name="Abigail Hamilton" userId="69ab5fc0-06f0-48c0-a62a-5cebc3ad7f2a" providerId="ADAL" clId="{78639E93-01DB-424F-AA88-62330347DDA8}" dt="2024-08-21T16:21:51.600" v="4499" actId="478"/>
          <ac:graphicFrameMkLst>
            <pc:docMk/>
            <pc:sldMk cId="122162011" sldId="2721"/>
            <ac:graphicFrameMk id="12" creationId="{AABF1418-AF3C-48A2-55D5-BF5539A3BE94}"/>
          </ac:graphicFrameMkLst>
        </pc:graphicFrameChg>
      </pc:sldChg>
      <pc:sldChg chg="modSp add del mod">
        <pc:chgData name="Abigail Hamilton" userId="69ab5fc0-06f0-48c0-a62a-5cebc3ad7f2a" providerId="ADAL" clId="{78639E93-01DB-424F-AA88-62330347DDA8}" dt="2024-08-21T16:19:01.528" v="4322" actId="47"/>
        <pc:sldMkLst>
          <pc:docMk/>
          <pc:sldMk cId="532728661" sldId="2721"/>
        </pc:sldMkLst>
        <pc:spChg chg="mod">
          <ac:chgData name="Abigail Hamilton" userId="69ab5fc0-06f0-48c0-a62a-5cebc3ad7f2a" providerId="ADAL" clId="{78639E93-01DB-424F-AA88-62330347DDA8}" dt="2024-08-21T16:12:31.384" v="3738" actId="20577"/>
          <ac:spMkLst>
            <pc:docMk/>
            <pc:sldMk cId="532728661" sldId="2721"/>
            <ac:spMk id="2" creationId="{D645691E-3ADA-E402-4A85-833DABD5AB21}"/>
          </ac:spMkLst>
        </pc:spChg>
        <pc:graphicFrameChg chg="mod">
          <ac:chgData name="Abigail Hamilton" userId="69ab5fc0-06f0-48c0-a62a-5cebc3ad7f2a" providerId="ADAL" clId="{78639E93-01DB-424F-AA88-62330347DDA8}" dt="2024-08-21T16:18:18.631" v="4312"/>
          <ac:graphicFrameMkLst>
            <pc:docMk/>
            <pc:sldMk cId="532728661" sldId="2721"/>
            <ac:graphicFrameMk id="12" creationId="{AABF1418-AF3C-48A2-55D5-BF5539A3BE94}"/>
          </ac:graphicFrameMkLst>
        </pc:graphicFrameChg>
      </pc:sldChg>
      <pc:sldChg chg="addSp delSp modSp new mod modNotesTx">
        <pc:chgData name="Abigail Hamilton" userId="69ab5fc0-06f0-48c0-a62a-5cebc3ad7f2a" providerId="ADAL" clId="{78639E93-01DB-424F-AA88-62330347DDA8}" dt="2024-08-30T15:49:24.259" v="20418" actId="1076"/>
        <pc:sldMkLst>
          <pc:docMk/>
          <pc:sldMk cId="2062845926" sldId="2722"/>
        </pc:sldMkLst>
        <pc:spChg chg="mod">
          <ac:chgData name="Abigail Hamilton" userId="69ab5fc0-06f0-48c0-a62a-5cebc3ad7f2a" providerId="ADAL" clId="{78639E93-01DB-424F-AA88-62330347DDA8}" dt="2024-08-21T16:43:55.694" v="5442" actId="404"/>
          <ac:spMkLst>
            <pc:docMk/>
            <pc:sldMk cId="2062845926" sldId="2722"/>
            <ac:spMk id="2" creationId="{0A988F2D-4083-56A4-178E-C013040ADDF7}"/>
          </ac:spMkLst>
        </pc:spChg>
        <pc:spChg chg="mod">
          <ac:chgData name="Abigail Hamilton" userId="69ab5fc0-06f0-48c0-a62a-5cebc3ad7f2a" providerId="ADAL" clId="{78639E93-01DB-424F-AA88-62330347DDA8}" dt="2024-08-21T16:30:50.084" v="4685" actId="20577"/>
          <ac:spMkLst>
            <pc:docMk/>
            <pc:sldMk cId="2062845926" sldId="2722"/>
            <ac:spMk id="4" creationId="{DCB2A74F-3B6F-E2FC-C9AE-5D935D2D7710}"/>
          </ac:spMkLst>
        </pc:spChg>
        <pc:spChg chg="add mod">
          <ac:chgData name="Abigail Hamilton" userId="69ab5fc0-06f0-48c0-a62a-5cebc3ad7f2a" providerId="ADAL" clId="{78639E93-01DB-424F-AA88-62330347DDA8}" dt="2024-08-30T14:57:44.581" v="14583" actId="20577"/>
          <ac:spMkLst>
            <pc:docMk/>
            <pc:sldMk cId="2062845926" sldId="2722"/>
            <ac:spMk id="5" creationId="{06250C3E-90F1-C4D1-37BE-852EF1037AB2}"/>
          </ac:spMkLst>
        </pc:spChg>
        <pc:spChg chg="del">
          <ac:chgData name="Abigail Hamilton" userId="69ab5fc0-06f0-48c0-a62a-5cebc3ad7f2a" providerId="ADAL" clId="{78639E93-01DB-424F-AA88-62330347DDA8}" dt="2024-08-21T16:30:41.470" v="4650" actId="478"/>
          <ac:spMkLst>
            <pc:docMk/>
            <pc:sldMk cId="2062845926" sldId="2722"/>
            <ac:spMk id="5" creationId="{91A3368F-927E-686B-5B9C-9CE746135442}"/>
          </ac:spMkLst>
        </pc:spChg>
        <pc:spChg chg="add mod">
          <ac:chgData name="Abigail Hamilton" userId="69ab5fc0-06f0-48c0-a62a-5cebc3ad7f2a" providerId="ADAL" clId="{78639E93-01DB-424F-AA88-62330347DDA8}" dt="2024-08-30T14:57:50.836" v="14584" actId="1076"/>
          <ac:spMkLst>
            <pc:docMk/>
            <pc:sldMk cId="2062845926" sldId="2722"/>
            <ac:spMk id="6" creationId="{4A1C3A3A-A83F-FF83-1CC8-93C5D54BBCA6}"/>
          </ac:spMkLst>
        </pc:spChg>
        <pc:graphicFrameChg chg="add mod modGraphic">
          <ac:chgData name="Abigail Hamilton" userId="69ab5fc0-06f0-48c0-a62a-5cebc3ad7f2a" providerId="ADAL" clId="{78639E93-01DB-424F-AA88-62330347DDA8}" dt="2024-08-30T15:49:24.259" v="20418" actId="1076"/>
          <ac:graphicFrameMkLst>
            <pc:docMk/>
            <pc:sldMk cId="2062845926" sldId="2722"/>
            <ac:graphicFrameMk id="7" creationId="{C91D9BA6-401F-0BC5-B0DA-5A50B833DFC5}"/>
          </ac:graphicFrameMkLst>
        </pc:graphicFrameChg>
      </pc:sldChg>
      <pc:sldChg chg="addSp delSp modSp add mod modNotesTx">
        <pc:chgData name="Abigail Hamilton" userId="69ab5fc0-06f0-48c0-a62a-5cebc3ad7f2a" providerId="ADAL" clId="{78639E93-01DB-424F-AA88-62330347DDA8}" dt="2024-08-30T14:57:56.069" v="14587" actId="20577"/>
        <pc:sldMkLst>
          <pc:docMk/>
          <pc:sldMk cId="1649781428" sldId="2723"/>
        </pc:sldMkLst>
        <pc:spChg chg="mod">
          <ac:chgData name="Abigail Hamilton" userId="69ab5fc0-06f0-48c0-a62a-5cebc3ad7f2a" providerId="ADAL" clId="{78639E93-01DB-424F-AA88-62330347DDA8}" dt="2024-08-21T16:55:45.060" v="6062" actId="14100"/>
          <ac:spMkLst>
            <pc:docMk/>
            <pc:sldMk cId="1649781428" sldId="2723"/>
            <ac:spMk id="2" creationId="{0A988F2D-4083-56A4-178E-C013040ADDF7}"/>
          </ac:spMkLst>
        </pc:spChg>
        <pc:spChg chg="add mod">
          <ac:chgData name="Abigail Hamilton" userId="69ab5fc0-06f0-48c0-a62a-5cebc3ad7f2a" providerId="ADAL" clId="{78639E93-01DB-424F-AA88-62330347DDA8}" dt="2024-08-30T14:57:56.069" v="14587" actId="20577"/>
          <ac:spMkLst>
            <pc:docMk/>
            <pc:sldMk cId="1649781428" sldId="2723"/>
            <ac:spMk id="5" creationId="{D9172C4E-3CA1-A73E-DE6B-07FCF0A0FEE7}"/>
          </ac:spMkLst>
        </pc:spChg>
        <pc:spChg chg="del">
          <ac:chgData name="Abigail Hamilton" userId="69ab5fc0-06f0-48c0-a62a-5cebc3ad7f2a" providerId="ADAL" clId="{78639E93-01DB-424F-AA88-62330347DDA8}" dt="2024-08-21T16:45:17.077" v="5448" actId="478"/>
          <ac:spMkLst>
            <pc:docMk/>
            <pc:sldMk cId="1649781428" sldId="2723"/>
            <ac:spMk id="6" creationId="{4A1C3A3A-A83F-FF83-1CC8-93C5D54BBCA6}"/>
          </ac:spMkLst>
        </pc:spChg>
        <pc:graphicFrameChg chg="del">
          <ac:chgData name="Abigail Hamilton" userId="69ab5fc0-06f0-48c0-a62a-5cebc3ad7f2a" providerId="ADAL" clId="{78639E93-01DB-424F-AA88-62330347DDA8}" dt="2024-08-21T16:45:14.850" v="5447" actId="478"/>
          <ac:graphicFrameMkLst>
            <pc:docMk/>
            <pc:sldMk cId="1649781428" sldId="2723"/>
            <ac:graphicFrameMk id="7" creationId="{C91D9BA6-401F-0BC5-B0DA-5A50B833DFC5}"/>
          </ac:graphicFrameMkLst>
        </pc:graphicFrameChg>
        <pc:picChg chg="add mod">
          <ac:chgData name="Abigail Hamilton" userId="69ab5fc0-06f0-48c0-a62a-5cebc3ad7f2a" providerId="ADAL" clId="{78639E93-01DB-424F-AA88-62330347DDA8}" dt="2024-08-21T16:56:42.322" v="6069" actId="2085"/>
          <ac:picMkLst>
            <pc:docMk/>
            <pc:sldMk cId="1649781428" sldId="2723"/>
            <ac:picMk id="8" creationId="{C6F8E402-F719-BD20-7A18-257D2F0CD53E}"/>
          </ac:picMkLst>
        </pc:picChg>
      </pc:sldChg>
      <pc:sldChg chg="addSp delSp modSp add mod modNotesTx">
        <pc:chgData name="Abigail Hamilton" userId="69ab5fc0-06f0-48c0-a62a-5cebc3ad7f2a" providerId="ADAL" clId="{78639E93-01DB-424F-AA88-62330347DDA8}" dt="2024-08-30T15:48:52.623" v="20410" actId="113"/>
        <pc:sldMkLst>
          <pc:docMk/>
          <pc:sldMk cId="1008309637" sldId="2724"/>
        </pc:sldMkLst>
        <pc:spChg chg="mod">
          <ac:chgData name="Abigail Hamilton" userId="69ab5fc0-06f0-48c0-a62a-5cebc3ad7f2a" providerId="ADAL" clId="{78639E93-01DB-424F-AA88-62330347DDA8}" dt="2024-08-21T17:37:48.112" v="12396" actId="20577"/>
          <ac:spMkLst>
            <pc:docMk/>
            <pc:sldMk cId="1008309637" sldId="2724"/>
            <ac:spMk id="3" creationId="{69BA6427-7594-F77C-DDEF-3AFA8D4DC9E0}"/>
          </ac:spMkLst>
        </pc:spChg>
        <pc:spChg chg="add mod">
          <ac:chgData name="Abigail Hamilton" userId="69ab5fc0-06f0-48c0-a62a-5cebc3ad7f2a" providerId="ADAL" clId="{78639E93-01DB-424F-AA88-62330347DDA8}" dt="2024-08-30T15:00:04.740" v="14621" actId="1076"/>
          <ac:spMkLst>
            <pc:docMk/>
            <pc:sldMk cId="1008309637" sldId="2724"/>
            <ac:spMk id="4" creationId="{A8B35C0B-AF4C-C284-0616-3F17FFA552F3}"/>
          </ac:spMkLst>
        </pc:spChg>
        <pc:graphicFrameChg chg="add del mod modGraphic">
          <ac:chgData name="Abigail Hamilton" userId="69ab5fc0-06f0-48c0-a62a-5cebc3ad7f2a" providerId="ADAL" clId="{78639E93-01DB-424F-AA88-62330347DDA8}" dt="2024-08-21T17:28:54.665" v="11975" actId="478"/>
          <ac:graphicFrameMkLst>
            <pc:docMk/>
            <pc:sldMk cId="1008309637" sldId="2724"/>
            <ac:graphicFrameMk id="4" creationId="{00AC8CDF-F933-E594-BAD6-CA779C75A2DD}"/>
          </ac:graphicFrameMkLst>
        </pc:graphicFrameChg>
        <pc:graphicFrameChg chg="add mod modGraphic">
          <ac:chgData name="Abigail Hamilton" userId="69ab5fc0-06f0-48c0-a62a-5cebc3ad7f2a" providerId="ADAL" clId="{78639E93-01DB-424F-AA88-62330347DDA8}" dt="2024-08-30T15:48:52.623" v="20410" actId="113"/>
          <ac:graphicFrameMkLst>
            <pc:docMk/>
            <pc:sldMk cId="1008309637" sldId="2724"/>
            <ac:graphicFrameMk id="5" creationId="{B1B0F00C-4B21-5BFA-56FF-DD1077F522F1}"/>
          </ac:graphicFrameMkLst>
        </pc:graphicFrameChg>
      </pc:sldChg>
      <pc:sldChg chg="add del">
        <pc:chgData name="Abigail Hamilton" userId="69ab5fc0-06f0-48c0-a62a-5cebc3ad7f2a" providerId="ADAL" clId="{78639E93-01DB-424F-AA88-62330347DDA8}" dt="2024-08-21T17:40:21.567" v="12412" actId="47"/>
        <pc:sldMkLst>
          <pc:docMk/>
          <pc:sldMk cId="2820311688" sldId="2725"/>
        </pc:sldMkLst>
      </pc:sldChg>
      <pc:sldChg chg="addSp modSp add mod ord modNotesTx">
        <pc:chgData name="Abigail Hamilton" userId="69ab5fc0-06f0-48c0-a62a-5cebc3ad7f2a" providerId="ADAL" clId="{78639E93-01DB-424F-AA88-62330347DDA8}" dt="2024-08-30T16:15:16.981" v="28413" actId="20577"/>
        <pc:sldMkLst>
          <pc:docMk/>
          <pc:sldMk cId="2760476954" sldId="2726"/>
        </pc:sldMkLst>
        <pc:spChg chg="mod">
          <ac:chgData name="Abigail Hamilton" userId="69ab5fc0-06f0-48c0-a62a-5cebc3ad7f2a" providerId="ADAL" clId="{78639E93-01DB-424F-AA88-62330347DDA8}" dt="2024-08-21T18:03:16.260" v="12481" actId="1076"/>
          <ac:spMkLst>
            <pc:docMk/>
            <pc:sldMk cId="2760476954" sldId="2726"/>
            <ac:spMk id="2" creationId="{DB0D1AA0-7128-50AF-F7D5-45938EDB276F}"/>
          </ac:spMkLst>
        </pc:spChg>
        <pc:spChg chg="add mod">
          <ac:chgData name="Abigail Hamilton" userId="69ab5fc0-06f0-48c0-a62a-5cebc3ad7f2a" providerId="ADAL" clId="{78639E93-01DB-424F-AA88-62330347DDA8}" dt="2024-08-30T14:59:42.405" v="14617"/>
          <ac:spMkLst>
            <pc:docMk/>
            <pc:sldMk cId="2760476954" sldId="2726"/>
            <ac:spMk id="3" creationId="{3E953C0A-29B3-09D2-759F-D6051BE0B319}"/>
          </ac:spMkLst>
        </pc:spChg>
        <pc:picChg chg="add mod modCrop">
          <ac:chgData name="Abigail Hamilton" userId="69ab5fc0-06f0-48c0-a62a-5cebc3ad7f2a" providerId="ADAL" clId="{78639E93-01DB-424F-AA88-62330347DDA8}" dt="2024-08-21T18:03:23.252" v="12482" actId="732"/>
          <ac:picMkLst>
            <pc:docMk/>
            <pc:sldMk cId="2760476954" sldId="2726"/>
            <ac:picMk id="4" creationId="{BCD3F9F3-8680-EDBD-BD70-B97039A5EB5C}"/>
          </ac:picMkLst>
        </pc:picChg>
      </pc:sldChg>
      <pc:sldChg chg="addSp delSp modSp add mod ord modNotesTx">
        <pc:chgData name="Abigail Hamilton" userId="69ab5fc0-06f0-48c0-a62a-5cebc3ad7f2a" providerId="ADAL" clId="{78639E93-01DB-424F-AA88-62330347DDA8}" dt="2024-08-30T15:48:45.178" v="20408" actId="113"/>
        <pc:sldMkLst>
          <pc:docMk/>
          <pc:sldMk cId="3597496706" sldId="2727"/>
        </pc:sldMkLst>
        <pc:spChg chg="mod">
          <ac:chgData name="Abigail Hamilton" userId="69ab5fc0-06f0-48c0-a62a-5cebc3ad7f2a" providerId="ADAL" clId="{78639E93-01DB-424F-AA88-62330347DDA8}" dt="2024-08-30T15:06:35.592" v="14747" actId="207"/>
          <ac:spMkLst>
            <pc:docMk/>
            <pc:sldMk cId="3597496706" sldId="2727"/>
            <ac:spMk id="3" creationId="{69BA6427-7594-F77C-DDEF-3AFA8D4DC9E0}"/>
          </ac:spMkLst>
        </pc:spChg>
        <pc:spChg chg="add mod">
          <ac:chgData name="Abigail Hamilton" userId="69ab5fc0-06f0-48c0-a62a-5cebc3ad7f2a" providerId="ADAL" clId="{78639E93-01DB-424F-AA88-62330347DDA8}" dt="2024-08-30T14:59:18.673" v="14608" actId="20577"/>
          <ac:spMkLst>
            <pc:docMk/>
            <pc:sldMk cId="3597496706" sldId="2727"/>
            <ac:spMk id="4" creationId="{7011D87E-2E71-CD1B-82FB-93333C23C988}"/>
          </ac:spMkLst>
        </pc:spChg>
        <pc:graphicFrameChg chg="add mod">
          <ac:chgData name="Abigail Hamilton" userId="69ab5fc0-06f0-48c0-a62a-5cebc3ad7f2a" providerId="ADAL" clId="{78639E93-01DB-424F-AA88-62330347DDA8}" dt="2024-08-30T15:48:45.178" v="20408" actId="113"/>
          <ac:graphicFrameMkLst>
            <pc:docMk/>
            <pc:sldMk cId="3597496706" sldId="2727"/>
            <ac:graphicFrameMk id="5" creationId="{5E103AC5-0F2D-0002-A921-0140204F39B0}"/>
          </ac:graphicFrameMkLst>
        </pc:graphicFrameChg>
        <pc:graphicFrameChg chg="add del mod">
          <ac:chgData name="Abigail Hamilton" userId="69ab5fc0-06f0-48c0-a62a-5cebc3ad7f2a" providerId="ADAL" clId="{78639E93-01DB-424F-AA88-62330347DDA8}" dt="2024-08-30T15:07:16.047" v="14755" actId="478"/>
          <ac:graphicFrameMkLst>
            <pc:docMk/>
            <pc:sldMk cId="3597496706" sldId="2727"/>
            <ac:graphicFrameMk id="6" creationId="{6D57CF9E-3B0B-479B-D936-1D41AD6A48E8}"/>
          </ac:graphicFrameMkLst>
        </pc:graphicFrameChg>
        <pc:graphicFrameChg chg="add del mod">
          <ac:chgData name="Abigail Hamilton" userId="69ab5fc0-06f0-48c0-a62a-5cebc3ad7f2a" providerId="ADAL" clId="{78639E93-01DB-424F-AA88-62330347DDA8}" dt="2024-08-30T15:07:13.450" v="14753" actId="478"/>
          <ac:graphicFrameMkLst>
            <pc:docMk/>
            <pc:sldMk cId="3597496706" sldId="2727"/>
            <ac:graphicFrameMk id="7" creationId="{855DCDF0-EC79-36C8-B1C8-FCEAB30AD096}"/>
          </ac:graphicFrameMkLst>
        </pc:graphicFrameChg>
      </pc:sldChg>
      <pc:sldChg chg="addSp modSp add mod modNotesTx">
        <pc:chgData name="Abigail Hamilton" userId="69ab5fc0-06f0-48c0-a62a-5cebc3ad7f2a" providerId="ADAL" clId="{78639E93-01DB-424F-AA88-62330347DDA8}" dt="2024-08-30T15:53:37.591" v="21904" actId="20577"/>
        <pc:sldMkLst>
          <pc:docMk/>
          <pc:sldMk cId="3780613165" sldId="2728"/>
        </pc:sldMkLst>
        <pc:spChg chg="mod">
          <ac:chgData name="Abigail Hamilton" userId="69ab5fc0-06f0-48c0-a62a-5cebc3ad7f2a" providerId="ADAL" clId="{78639E93-01DB-424F-AA88-62330347DDA8}" dt="2024-08-21T18:03:57.023" v="12516" actId="20577"/>
          <ac:spMkLst>
            <pc:docMk/>
            <pc:sldMk cId="3780613165" sldId="2728"/>
            <ac:spMk id="3" creationId="{69BA6427-7594-F77C-DDEF-3AFA8D4DC9E0}"/>
          </ac:spMkLst>
        </pc:spChg>
        <pc:spChg chg="add mod">
          <ac:chgData name="Abigail Hamilton" userId="69ab5fc0-06f0-48c0-a62a-5cebc3ad7f2a" providerId="ADAL" clId="{78639E93-01DB-424F-AA88-62330347DDA8}" dt="2024-08-30T14:59:26.026" v="14612"/>
          <ac:spMkLst>
            <pc:docMk/>
            <pc:sldMk cId="3780613165" sldId="2728"/>
            <ac:spMk id="4" creationId="{A99B6A30-8F02-6D6E-07F1-8EAD5B987684}"/>
          </ac:spMkLst>
        </pc:spChg>
        <pc:graphicFrameChg chg="add mod modGraphic">
          <ac:chgData name="Abigail Hamilton" userId="69ab5fc0-06f0-48c0-a62a-5cebc3ad7f2a" providerId="ADAL" clId="{78639E93-01DB-424F-AA88-62330347DDA8}" dt="2024-08-30T15:41:34.784" v="20015" actId="1076"/>
          <ac:graphicFrameMkLst>
            <pc:docMk/>
            <pc:sldMk cId="3780613165" sldId="2728"/>
            <ac:graphicFrameMk id="5" creationId="{F1D7F6C7-F4D6-0A66-1EAB-09C288DD9CE2}"/>
          </ac:graphicFrameMkLst>
        </pc:graphicFrameChg>
      </pc:sldChg>
      <pc:sldChg chg="addSp modSp add mod modNotesTx">
        <pc:chgData name="Abigail Hamilton" userId="69ab5fc0-06f0-48c0-a62a-5cebc3ad7f2a" providerId="ADAL" clId="{78639E93-01DB-424F-AA88-62330347DDA8}" dt="2024-09-04T16:07:51.982" v="33237" actId="20577"/>
        <pc:sldMkLst>
          <pc:docMk/>
          <pc:sldMk cId="3752361464" sldId="2729"/>
        </pc:sldMkLst>
        <pc:spChg chg="mod">
          <ac:chgData name="Abigail Hamilton" userId="69ab5fc0-06f0-48c0-a62a-5cebc3ad7f2a" providerId="ADAL" clId="{78639E93-01DB-424F-AA88-62330347DDA8}" dt="2024-08-21T18:04:53.776" v="12566" actId="20577"/>
          <ac:spMkLst>
            <pc:docMk/>
            <pc:sldMk cId="3752361464" sldId="2729"/>
            <ac:spMk id="2" creationId="{D645691E-3ADA-E402-4A85-833DABD5AB21}"/>
          </ac:spMkLst>
        </pc:spChg>
        <pc:spChg chg="mod">
          <ac:chgData name="Abigail Hamilton" userId="69ab5fc0-06f0-48c0-a62a-5cebc3ad7f2a" providerId="ADAL" clId="{78639E93-01DB-424F-AA88-62330347DDA8}" dt="2024-09-04T16:01:17.691" v="33015" actId="27636"/>
          <ac:spMkLst>
            <pc:docMk/>
            <pc:sldMk cId="3752361464" sldId="2729"/>
            <ac:spMk id="3" creationId="{69BA6427-7594-F77C-DDEF-3AFA8D4DC9E0}"/>
          </ac:spMkLst>
        </pc:spChg>
        <pc:spChg chg="add mod">
          <ac:chgData name="Abigail Hamilton" userId="69ab5fc0-06f0-48c0-a62a-5cebc3ad7f2a" providerId="ADAL" clId="{78639E93-01DB-424F-AA88-62330347DDA8}" dt="2024-08-30T14:59:30.662" v="14615" actId="20577"/>
          <ac:spMkLst>
            <pc:docMk/>
            <pc:sldMk cId="3752361464" sldId="2729"/>
            <ac:spMk id="4" creationId="{DB859C5F-E11F-346E-C003-0216BFC7163F}"/>
          </ac:spMkLst>
        </pc:spChg>
        <pc:picChg chg="add mod">
          <ac:chgData name="Abigail Hamilton" userId="69ab5fc0-06f0-48c0-a62a-5cebc3ad7f2a" providerId="ADAL" clId="{78639E93-01DB-424F-AA88-62330347DDA8}" dt="2024-09-04T16:00:43.176" v="33001" actId="1076"/>
          <ac:picMkLst>
            <pc:docMk/>
            <pc:sldMk cId="3752361464" sldId="2729"/>
            <ac:picMk id="6" creationId="{1A4E4512-68F5-ECC0-C6D1-37F094C15838}"/>
          </ac:picMkLst>
        </pc:picChg>
      </pc:sldChg>
      <pc:sldChg chg="addSp modSp add mod modNotesTx">
        <pc:chgData name="Abigail Hamilton" userId="69ab5fc0-06f0-48c0-a62a-5cebc3ad7f2a" providerId="ADAL" clId="{78639E93-01DB-424F-AA88-62330347DDA8}" dt="2024-09-04T16:41:22.691" v="36945" actId="20577"/>
        <pc:sldMkLst>
          <pc:docMk/>
          <pc:sldMk cId="4273984196" sldId="2730"/>
        </pc:sldMkLst>
        <pc:spChg chg="mod">
          <ac:chgData name="Abigail Hamilton" userId="69ab5fc0-06f0-48c0-a62a-5cebc3ad7f2a" providerId="ADAL" clId="{78639E93-01DB-424F-AA88-62330347DDA8}" dt="2024-08-30T16:00:57.995" v="24141" actId="33524"/>
          <ac:spMkLst>
            <pc:docMk/>
            <pc:sldMk cId="4273984196" sldId="2730"/>
            <ac:spMk id="3" creationId="{69BA6427-7594-F77C-DDEF-3AFA8D4DC9E0}"/>
          </ac:spMkLst>
        </pc:spChg>
        <pc:spChg chg="add mod">
          <ac:chgData name="Abigail Hamilton" userId="69ab5fc0-06f0-48c0-a62a-5cebc3ad7f2a" providerId="ADAL" clId="{78639E93-01DB-424F-AA88-62330347DDA8}" dt="2024-08-30T14:59:32.769" v="14616"/>
          <ac:spMkLst>
            <pc:docMk/>
            <pc:sldMk cId="4273984196" sldId="2730"/>
            <ac:spMk id="4" creationId="{598593F6-4B2F-DFF1-9466-FC871FDF1BAB}"/>
          </ac:spMkLst>
        </pc:spChg>
      </pc:sldChg>
      <pc:sldChg chg="addSp delSp modSp add mod modNotesTx">
        <pc:chgData name="Abigail Hamilton" userId="69ab5fc0-06f0-48c0-a62a-5cebc3ad7f2a" providerId="ADAL" clId="{78639E93-01DB-424F-AA88-62330347DDA8}" dt="2024-08-30T15:34:33.911" v="19944" actId="14100"/>
        <pc:sldMkLst>
          <pc:docMk/>
          <pc:sldMk cId="3487150570" sldId="2731"/>
        </pc:sldMkLst>
        <pc:spChg chg="del">
          <ac:chgData name="Abigail Hamilton" userId="69ab5fc0-06f0-48c0-a62a-5cebc3ad7f2a" providerId="ADAL" clId="{78639E93-01DB-424F-AA88-62330347DDA8}" dt="2024-08-30T15:18:43.964" v="16826" actId="478"/>
          <ac:spMkLst>
            <pc:docMk/>
            <pc:sldMk cId="3487150570" sldId="2731"/>
            <ac:spMk id="3" creationId="{69BA6427-7594-F77C-DDEF-3AFA8D4DC9E0}"/>
          </ac:spMkLst>
        </pc:spChg>
        <pc:spChg chg="add mod">
          <ac:chgData name="Abigail Hamilton" userId="69ab5fc0-06f0-48c0-a62a-5cebc3ad7f2a" providerId="ADAL" clId="{78639E93-01DB-424F-AA88-62330347DDA8}" dt="2024-08-30T15:21:39.966" v="17154" actId="20577"/>
          <ac:spMkLst>
            <pc:docMk/>
            <pc:sldMk cId="3487150570" sldId="2731"/>
            <ac:spMk id="4" creationId="{B6715E83-651E-0902-7C57-1127A5D7BD33}"/>
          </ac:spMkLst>
        </pc:spChg>
        <pc:spChg chg="add del mod">
          <ac:chgData name="Abigail Hamilton" userId="69ab5fc0-06f0-48c0-a62a-5cebc3ad7f2a" providerId="ADAL" clId="{78639E93-01DB-424F-AA88-62330347DDA8}" dt="2024-08-30T15:18:47.984" v="16828" actId="478"/>
          <ac:spMkLst>
            <pc:docMk/>
            <pc:sldMk cId="3487150570" sldId="2731"/>
            <ac:spMk id="6" creationId="{1A638424-D542-84D9-277C-D89E09999F8A}"/>
          </ac:spMkLst>
        </pc:spChg>
        <pc:spChg chg="add mod">
          <ac:chgData name="Abigail Hamilton" userId="69ab5fc0-06f0-48c0-a62a-5cebc3ad7f2a" providerId="ADAL" clId="{78639E93-01DB-424F-AA88-62330347DDA8}" dt="2024-08-30T15:34:33.911" v="19944" actId="14100"/>
          <ac:spMkLst>
            <pc:docMk/>
            <pc:sldMk cId="3487150570" sldId="2731"/>
            <ac:spMk id="7" creationId="{E38A6338-447C-69A6-D961-20A0392B75AA}"/>
          </ac:spMkLst>
        </pc:spChg>
        <pc:picChg chg="add mod">
          <ac:chgData name="Abigail Hamilton" userId="69ab5fc0-06f0-48c0-a62a-5cebc3ad7f2a" providerId="ADAL" clId="{78639E93-01DB-424F-AA88-62330347DDA8}" dt="2024-08-30T15:34:31.957" v="19943" actId="1076"/>
          <ac:picMkLst>
            <pc:docMk/>
            <pc:sldMk cId="3487150570" sldId="2731"/>
            <ac:picMk id="10" creationId="{CCE054C5-8F59-59D0-6130-17E3BAF2C3A1}"/>
          </ac:picMkLst>
        </pc:picChg>
      </pc:sldChg>
      <pc:sldChg chg="addSp modSp add mod modNotesTx">
        <pc:chgData name="Abigail Hamilton" userId="69ab5fc0-06f0-48c0-a62a-5cebc3ad7f2a" providerId="ADAL" clId="{78639E93-01DB-424F-AA88-62330347DDA8}" dt="2024-09-04T15:54:39.599" v="32238" actId="20577"/>
        <pc:sldMkLst>
          <pc:docMk/>
          <pc:sldMk cId="1181380516" sldId="2732"/>
        </pc:sldMkLst>
        <pc:spChg chg="mod">
          <ac:chgData name="Abigail Hamilton" userId="69ab5fc0-06f0-48c0-a62a-5cebc3ad7f2a" providerId="ADAL" clId="{78639E93-01DB-424F-AA88-62330347DDA8}" dt="2024-09-04T15:51:53.887" v="31452" actId="20577"/>
          <ac:spMkLst>
            <pc:docMk/>
            <pc:sldMk cId="1181380516" sldId="2732"/>
            <ac:spMk id="7" creationId="{E38A6338-447C-69A6-D961-20A0392B75AA}"/>
          </ac:spMkLst>
        </pc:spChg>
        <pc:picChg chg="add mod">
          <ac:chgData name="Abigail Hamilton" userId="69ab5fc0-06f0-48c0-a62a-5cebc3ad7f2a" providerId="ADAL" clId="{78639E93-01DB-424F-AA88-62330347DDA8}" dt="2024-08-30T15:33:49.831" v="19936" actId="14100"/>
          <ac:picMkLst>
            <pc:docMk/>
            <pc:sldMk cId="1181380516" sldId="2732"/>
            <ac:picMk id="5" creationId="{EF7DBF12-C03B-C79B-4E7C-478B7982C6B7}"/>
          </ac:picMkLst>
        </pc:picChg>
      </pc:sldChg>
      <pc:sldChg chg="addSp delSp modSp add mod modNotesTx">
        <pc:chgData name="Abigail Hamilton" userId="69ab5fc0-06f0-48c0-a62a-5cebc3ad7f2a" providerId="ADAL" clId="{78639E93-01DB-424F-AA88-62330347DDA8}" dt="2024-09-04T15:57:13.458" v="32753" actId="20577"/>
        <pc:sldMkLst>
          <pc:docMk/>
          <pc:sldMk cId="4028841594" sldId="2733"/>
        </pc:sldMkLst>
        <pc:spChg chg="add mod">
          <ac:chgData name="Abigail Hamilton" userId="69ab5fc0-06f0-48c0-a62a-5cebc3ad7f2a" providerId="ADAL" clId="{78639E93-01DB-424F-AA88-62330347DDA8}" dt="2024-08-30T15:36:08.780" v="19973" actId="1076"/>
          <ac:spMkLst>
            <pc:docMk/>
            <pc:sldMk cId="4028841594" sldId="2733"/>
            <ac:spMk id="6" creationId="{4FDC339C-5BA6-600E-D44D-608C95211E03}"/>
          </ac:spMkLst>
        </pc:spChg>
        <pc:spChg chg="mod">
          <ac:chgData name="Abigail Hamilton" userId="69ab5fc0-06f0-48c0-a62a-5cebc3ad7f2a" providerId="ADAL" clId="{78639E93-01DB-424F-AA88-62330347DDA8}" dt="2024-08-30T15:35:09.170" v="19959" actId="20577"/>
          <ac:spMkLst>
            <pc:docMk/>
            <pc:sldMk cId="4028841594" sldId="2733"/>
            <ac:spMk id="7" creationId="{E38A6338-447C-69A6-D961-20A0392B75AA}"/>
          </ac:spMkLst>
        </pc:spChg>
        <pc:spChg chg="add mod">
          <ac:chgData name="Abigail Hamilton" userId="69ab5fc0-06f0-48c0-a62a-5cebc3ad7f2a" providerId="ADAL" clId="{78639E93-01DB-424F-AA88-62330347DDA8}" dt="2024-09-04T15:57:13.458" v="32753" actId="20577"/>
          <ac:spMkLst>
            <pc:docMk/>
            <pc:sldMk cId="4028841594" sldId="2733"/>
            <ac:spMk id="8" creationId="{A968D38A-8DB4-EBA7-978B-522E58105399}"/>
          </ac:spMkLst>
        </pc:spChg>
        <pc:graphicFrameChg chg="add mod modGraphic">
          <ac:chgData name="Abigail Hamilton" userId="69ab5fc0-06f0-48c0-a62a-5cebc3ad7f2a" providerId="ADAL" clId="{78639E93-01DB-424F-AA88-62330347DDA8}" dt="2024-08-30T15:35:54.587" v="19970" actId="1076"/>
          <ac:graphicFrameMkLst>
            <pc:docMk/>
            <pc:sldMk cId="4028841594" sldId="2733"/>
            <ac:graphicFrameMk id="3" creationId="{0C9A74B1-823B-99A0-2D86-630341E53802}"/>
          </ac:graphicFrameMkLst>
        </pc:graphicFrameChg>
        <pc:picChg chg="del">
          <ac:chgData name="Abigail Hamilton" userId="69ab5fc0-06f0-48c0-a62a-5cebc3ad7f2a" providerId="ADAL" clId="{78639E93-01DB-424F-AA88-62330347DDA8}" dt="2024-08-30T15:35:07.149" v="19958" actId="478"/>
          <ac:picMkLst>
            <pc:docMk/>
            <pc:sldMk cId="4028841594" sldId="2733"/>
            <ac:picMk id="5" creationId="{EF7DBF12-C03B-C79B-4E7C-478B7982C6B7}"/>
          </ac:picMkLst>
        </pc:picChg>
      </pc:sldChg>
      <pc:sldChg chg="addSp delSp modSp add mod modNotesTx">
        <pc:chgData name="Abigail Hamilton" userId="69ab5fc0-06f0-48c0-a62a-5cebc3ad7f2a" providerId="ADAL" clId="{78639E93-01DB-424F-AA88-62330347DDA8}" dt="2024-08-30T15:57:58.953" v="23885" actId="20577"/>
        <pc:sldMkLst>
          <pc:docMk/>
          <pc:sldMk cId="4254173453" sldId="2734"/>
        </pc:sldMkLst>
        <pc:spChg chg="del">
          <ac:chgData name="Abigail Hamilton" userId="69ab5fc0-06f0-48c0-a62a-5cebc3ad7f2a" providerId="ADAL" clId="{78639E93-01DB-424F-AA88-62330347DDA8}" dt="2024-08-30T15:42:02.898" v="20018" actId="478"/>
          <ac:spMkLst>
            <pc:docMk/>
            <pc:sldMk cId="4254173453" sldId="2734"/>
            <ac:spMk id="3" creationId="{69BA6427-7594-F77C-DDEF-3AFA8D4DC9E0}"/>
          </ac:spMkLst>
        </pc:spChg>
        <pc:spChg chg="add del mod">
          <ac:chgData name="Abigail Hamilton" userId="69ab5fc0-06f0-48c0-a62a-5cebc3ad7f2a" providerId="ADAL" clId="{78639E93-01DB-424F-AA88-62330347DDA8}" dt="2024-08-30T15:42:07.575" v="20020" actId="478"/>
          <ac:spMkLst>
            <pc:docMk/>
            <pc:sldMk cId="4254173453" sldId="2734"/>
            <ac:spMk id="7" creationId="{6C547BFB-FFC1-F3FD-3A5C-B46DF5046C8E}"/>
          </ac:spMkLst>
        </pc:spChg>
        <pc:spChg chg="add mod">
          <ac:chgData name="Abigail Hamilton" userId="69ab5fc0-06f0-48c0-a62a-5cebc3ad7f2a" providerId="ADAL" clId="{78639E93-01DB-424F-AA88-62330347DDA8}" dt="2024-08-30T15:43:07.740" v="20035" actId="14100"/>
          <ac:spMkLst>
            <pc:docMk/>
            <pc:sldMk cId="4254173453" sldId="2734"/>
            <ac:spMk id="8" creationId="{B79B6B2D-2A63-8663-4468-2237810E1281}"/>
          </ac:spMkLst>
        </pc:spChg>
        <pc:spChg chg="add del mod topLvl">
          <ac:chgData name="Abigail Hamilton" userId="69ab5fc0-06f0-48c0-a62a-5cebc3ad7f2a" providerId="ADAL" clId="{78639E93-01DB-424F-AA88-62330347DDA8}" dt="2024-08-30T15:43:50.732" v="20039" actId="478"/>
          <ac:spMkLst>
            <pc:docMk/>
            <pc:sldMk cId="4254173453" sldId="2734"/>
            <ac:spMk id="11" creationId="{C6B4B57D-ACD8-F5A0-A5C2-6CDCA57FDF43}"/>
          </ac:spMkLst>
        </pc:spChg>
        <pc:spChg chg="add del mod topLvl">
          <ac:chgData name="Abigail Hamilton" userId="69ab5fc0-06f0-48c0-a62a-5cebc3ad7f2a" providerId="ADAL" clId="{78639E93-01DB-424F-AA88-62330347DDA8}" dt="2024-08-30T15:43:52.985" v="20040" actId="478"/>
          <ac:spMkLst>
            <pc:docMk/>
            <pc:sldMk cId="4254173453" sldId="2734"/>
            <ac:spMk id="12" creationId="{3A5F896D-48FA-49B1-3D5A-3F55E0E6B061}"/>
          </ac:spMkLst>
        </pc:spChg>
        <pc:grpChg chg="add del mod">
          <ac:chgData name="Abigail Hamilton" userId="69ab5fc0-06f0-48c0-a62a-5cebc3ad7f2a" providerId="ADAL" clId="{78639E93-01DB-424F-AA88-62330347DDA8}" dt="2024-08-30T15:43:50.732" v="20039" actId="478"/>
          <ac:grpSpMkLst>
            <pc:docMk/>
            <pc:sldMk cId="4254173453" sldId="2734"/>
            <ac:grpSpMk id="10" creationId="{960BCC98-8304-0025-55D3-1AA84F4B60FE}"/>
          </ac:grpSpMkLst>
        </pc:grpChg>
        <pc:graphicFrameChg chg="del">
          <ac:chgData name="Abigail Hamilton" userId="69ab5fc0-06f0-48c0-a62a-5cebc3ad7f2a" providerId="ADAL" clId="{78639E93-01DB-424F-AA88-62330347DDA8}" dt="2024-08-30T15:41:51.352" v="20017" actId="478"/>
          <ac:graphicFrameMkLst>
            <pc:docMk/>
            <pc:sldMk cId="4254173453" sldId="2734"/>
            <ac:graphicFrameMk id="5" creationId="{F1D7F6C7-F4D6-0A66-1EAB-09C288DD9CE2}"/>
          </ac:graphicFrameMkLst>
        </pc:graphicFrameChg>
        <pc:graphicFrameChg chg="add del modGraphic">
          <ac:chgData name="Abigail Hamilton" userId="69ab5fc0-06f0-48c0-a62a-5cebc3ad7f2a" providerId="ADAL" clId="{78639E93-01DB-424F-AA88-62330347DDA8}" dt="2024-08-30T15:43:33.685" v="20037" actId="478"/>
          <ac:graphicFrameMkLst>
            <pc:docMk/>
            <pc:sldMk cId="4254173453" sldId="2734"/>
            <ac:graphicFrameMk id="9" creationId="{C85B2886-A158-6F29-532E-AF940C19C229}"/>
          </ac:graphicFrameMkLst>
        </pc:graphicFrameChg>
        <pc:graphicFrameChg chg="add mod modGraphic">
          <ac:chgData name="Abigail Hamilton" userId="69ab5fc0-06f0-48c0-a62a-5cebc3ad7f2a" providerId="ADAL" clId="{78639E93-01DB-424F-AA88-62330347DDA8}" dt="2024-08-30T15:49:37.353" v="20421" actId="113"/>
          <ac:graphicFrameMkLst>
            <pc:docMk/>
            <pc:sldMk cId="4254173453" sldId="2734"/>
            <ac:graphicFrameMk id="13" creationId="{90F12AA6-BF1B-A7CA-DEE6-32291822CD31}"/>
          </ac:graphicFrameMkLst>
        </pc:graphicFrameChg>
      </pc:sldChg>
      <pc:sldChg chg="modSp new mod modNotesTx">
        <pc:chgData name="Abigail Hamilton" userId="69ab5fc0-06f0-48c0-a62a-5cebc3ad7f2a" providerId="ADAL" clId="{78639E93-01DB-424F-AA88-62330347DDA8}" dt="2024-08-30T16:15:26.137" v="28414"/>
        <pc:sldMkLst>
          <pc:docMk/>
          <pc:sldMk cId="3180265642" sldId="2735"/>
        </pc:sldMkLst>
        <pc:spChg chg="mod">
          <ac:chgData name="Abigail Hamilton" userId="69ab5fc0-06f0-48c0-a62a-5cebc3ad7f2a" providerId="ADAL" clId="{78639E93-01DB-424F-AA88-62330347DDA8}" dt="2024-08-30T16:13:59.945" v="28013" actId="20577"/>
          <ac:spMkLst>
            <pc:docMk/>
            <pc:sldMk cId="3180265642" sldId="2735"/>
            <ac:spMk id="2" creationId="{B679A4C2-790E-629C-6020-76E65D5102C4}"/>
          </ac:spMkLst>
        </pc:spChg>
      </pc:sldChg>
      <pc:sldChg chg="modSp new del mod">
        <pc:chgData name="Abigail Hamilton" userId="69ab5fc0-06f0-48c0-a62a-5cebc3ad7f2a" providerId="ADAL" clId="{78639E93-01DB-424F-AA88-62330347DDA8}" dt="2024-08-30T16:13:47.266" v="28001" actId="47"/>
        <pc:sldMkLst>
          <pc:docMk/>
          <pc:sldMk cId="3752141163" sldId="2735"/>
        </pc:sldMkLst>
        <pc:spChg chg="mod">
          <ac:chgData name="Abigail Hamilton" userId="69ab5fc0-06f0-48c0-a62a-5cebc3ad7f2a" providerId="ADAL" clId="{78639E93-01DB-424F-AA88-62330347DDA8}" dt="2024-08-30T16:13:38.633" v="28000" actId="113"/>
          <ac:spMkLst>
            <pc:docMk/>
            <pc:sldMk cId="3752141163" sldId="2735"/>
            <ac:spMk id="2" creationId="{FED3A402-EDF0-ACE1-2721-14ADC0801843}"/>
          </ac:spMkLst>
        </pc:spChg>
      </pc:sldChg>
      <pc:sldChg chg="addSp delSp modSp add mod modNotesTx">
        <pc:chgData name="Abigail Hamilton" userId="69ab5fc0-06f0-48c0-a62a-5cebc3ad7f2a" providerId="ADAL" clId="{78639E93-01DB-424F-AA88-62330347DDA8}" dt="2024-09-04T16:39:32.763" v="36381"/>
        <pc:sldMkLst>
          <pc:docMk/>
          <pc:sldMk cId="3795776312" sldId="2736"/>
        </pc:sldMkLst>
        <pc:spChg chg="mod">
          <ac:chgData name="Abigail Hamilton" userId="69ab5fc0-06f0-48c0-a62a-5cebc3ad7f2a" providerId="ADAL" clId="{78639E93-01DB-424F-AA88-62330347DDA8}" dt="2024-09-04T16:08:45.786" v="33296" actId="14100"/>
          <ac:spMkLst>
            <pc:docMk/>
            <pc:sldMk cId="3795776312" sldId="2736"/>
            <ac:spMk id="3" creationId="{69BA6427-7594-F77C-DDEF-3AFA8D4DC9E0}"/>
          </ac:spMkLst>
        </pc:spChg>
        <pc:graphicFrameChg chg="add mod modGraphic">
          <ac:chgData name="Abigail Hamilton" userId="69ab5fc0-06f0-48c0-a62a-5cebc3ad7f2a" providerId="ADAL" clId="{78639E93-01DB-424F-AA88-62330347DDA8}" dt="2024-09-04T16:39:32.763" v="36381"/>
          <ac:graphicFrameMkLst>
            <pc:docMk/>
            <pc:sldMk cId="3795776312" sldId="2736"/>
            <ac:graphicFrameMk id="5" creationId="{5A2B9DF0-DF32-1197-1D95-8083FFE73589}"/>
          </ac:graphicFrameMkLst>
        </pc:graphicFrameChg>
        <pc:picChg chg="del">
          <ac:chgData name="Abigail Hamilton" userId="69ab5fc0-06f0-48c0-a62a-5cebc3ad7f2a" providerId="ADAL" clId="{78639E93-01DB-424F-AA88-62330347DDA8}" dt="2024-09-04T16:08:38.227" v="33281" actId="478"/>
          <ac:picMkLst>
            <pc:docMk/>
            <pc:sldMk cId="3795776312" sldId="2736"/>
            <ac:picMk id="6" creationId="{1A4E4512-68F5-ECC0-C6D1-37F094C15838}"/>
          </ac:picMkLst>
        </pc:picChg>
      </pc:sldChg>
      <pc:sldChg chg="addSp delSp modSp mod">
        <pc:chgData name="Abigail Hamilton" userId="69ab5fc0-06f0-48c0-a62a-5cebc3ad7f2a" providerId="ADAL" clId="{78639E93-01DB-424F-AA88-62330347DDA8}" dt="2024-09-05T17:51:52.812" v="37168" actId="208"/>
        <pc:sldMkLst>
          <pc:docMk/>
          <pc:sldMk cId="2685018988" sldId="2738"/>
        </pc:sldMkLst>
        <pc:spChg chg="mod">
          <ac:chgData name="Abigail Hamilton" userId="69ab5fc0-06f0-48c0-a62a-5cebc3ad7f2a" providerId="ADAL" clId="{78639E93-01DB-424F-AA88-62330347DDA8}" dt="2024-09-05T17:45:48.590" v="37043" actId="20577"/>
          <ac:spMkLst>
            <pc:docMk/>
            <pc:sldMk cId="2685018988" sldId="2738"/>
            <ac:spMk id="7" creationId="{E38A6338-447C-69A6-D961-20A0392B75AA}"/>
          </ac:spMkLst>
        </pc:spChg>
        <pc:graphicFrameChg chg="add del mod modGraphic">
          <ac:chgData name="Abigail Hamilton" userId="69ab5fc0-06f0-48c0-a62a-5cebc3ad7f2a" providerId="ADAL" clId="{78639E93-01DB-424F-AA88-62330347DDA8}" dt="2024-09-05T17:47:41.297" v="37098" actId="478"/>
          <ac:graphicFrameMkLst>
            <pc:docMk/>
            <pc:sldMk cId="2685018988" sldId="2738"/>
            <ac:graphicFrameMk id="3" creationId="{222864C1-7E44-42CB-6FA7-ED1A6AEA9C70}"/>
          </ac:graphicFrameMkLst>
        </pc:graphicFrameChg>
        <pc:graphicFrameChg chg="add mod modGraphic">
          <ac:chgData name="Abigail Hamilton" userId="69ab5fc0-06f0-48c0-a62a-5cebc3ad7f2a" providerId="ADAL" clId="{78639E93-01DB-424F-AA88-62330347DDA8}" dt="2024-09-05T17:51:52.812" v="37168" actId="208"/>
          <ac:graphicFrameMkLst>
            <pc:docMk/>
            <pc:sldMk cId="2685018988" sldId="2738"/>
            <ac:graphicFrameMk id="5" creationId="{3E5DE214-2A78-FB34-A3B1-9DB3F8F01C55}"/>
          </ac:graphicFrameMkLst>
        </pc:graphicFrameChg>
      </pc:sldChg>
      <pc:sldMasterChg chg="del delSldLayout">
        <pc:chgData name="Abigail Hamilton" userId="69ab5fc0-06f0-48c0-a62a-5cebc3ad7f2a" providerId="ADAL" clId="{78639E93-01DB-424F-AA88-62330347DDA8}" dt="2024-08-20T14:24:07.754" v="440" actId="47"/>
        <pc:sldMasterMkLst>
          <pc:docMk/>
          <pc:sldMasterMk cId="429076128" sldId="2147483677"/>
        </pc:sldMasterMkLst>
        <pc:sldLayoutChg chg="del">
          <pc:chgData name="Abigail Hamilton" userId="69ab5fc0-06f0-48c0-a62a-5cebc3ad7f2a" providerId="ADAL" clId="{78639E93-01DB-424F-AA88-62330347DDA8}" dt="2024-08-20T14:24:07.754" v="440" actId="47"/>
          <pc:sldLayoutMkLst>
            <pc:docMk/>
            <pc:sldMasterMk cId="429076128" sldId="2147483677"/>
            <pc:sldLayoutMk cId="1720399350" sldId="2147483674"/>
          </pc:sldLayoutMkLst>
        </pc:sldLayoutChg>
        <pc:sldLayoutChg chg="del">
          <pc:chgData name="Abigail Hamilton" userId="69ab5fc0-06f0-48c0-a62a-5cebc3ad7f2a" providerId="ADAL" clId="{78639E93-01DB-424F-AA88-62330347DDA8}" dt="2024-08-20T14:24:07.754" v="440" actId="47"/>
          <pc:sldLayoutMkLst>
            <pc:docMk/>
            <pc:sldMasterMk cId="429076128" sldId="2147483677"/>
            <pc:sldLayoutMk cId="3780135173" sldId="2147483678"/>
          </pc:sldLayoutMkLst>
        </pc:sldLayoutChg>
        <pc:sldLayoutChg chg="del">
          <pc:chgData name="Abigail Hamilton" userId="69ab5fc0-06f0-48c0-a62a-5cebc3ad7f2a" providerId="ADAL" clId="{78639E93-01DB-424F-AA88-62330347DDA8}" dt="2024-08-20T14:24:07.754" v="440" actId="47"/>
          <pc:sldLayoutMkLst>
            <pc:docMk/>
            <pc:sldMasterMk cId="429076128" sldId="2147483677"/>
            <pc:sldLayoutMk cId="217898899" sldId="2147483679"/>
          </pc:sldLayoutMkLst>
        </pc:sldLayoutChg>
        <pc:sldLayoutChg chg="del">
          <pc:chgData name="Abigail Hamilton" userId="69ab5fc0-06f0-48c0-a62a-5cebc3ad7f2a" providerId="ADAL" clId="{78639E93-01DB-424F-AA88-62330347DDA8}" dt="2024-08-20T14:24:07.754" v="440" actId="47"/>
          <pc:sldLayoutMkLst>
            <pc:docMk/>
            <pc:sldMasterMk cId="429076128" sldId="2147483677"/>
            <pc:sldLayoutMk cId="1946023516" sldId="2147483680"/>
          </pc:sldLayoutMkLst>
        </pc:sldLayoutChg>
        <pc:sldLayoutChg chg="del">
          <pc:chgData name="Abigail Hamilton" userId="69ab5fc0-06f0-48c0-a62a-5cebc3ad7f2a" providerId="ADAL" clId="{78639E93-01DB-424F-AA88-62330347DDA8}" dt="2024-08-20T14:24:07.754" v="440" actId="47"/>
          <pc:sldLayoutMkLst>
            <pc:docMk/>
            <pc:sldMasterMk cId="429076128" sldId="2147483677"/>
            <pc:sldLayoutMk cId="1795334786" sldId="2147483681"/>
          </pc:sldLayoutMkLst>
        </pc:sldLayoutChg>
        <pc:sldLayoutChg chg="del">
          <pc:chgData name="Abigail Hamilton" userId="69ab5fc0-06f0-48c0-a62a-5cebc3ad7f2a" providerId="ADAL" clId="{78639E93-01DB-424F-AA88-62330347DDA8}" dt="2024-08-20T14:24:07.754" v="440" actId="47"/>
          <pc:sldLayoutMkLst>
            <pc:docMk/>
            <pc:sldMasterMk cId="429076128" sldId="2147483677"/>
            <pc:sldLayoutMk cId="2650412227" sldId="2147483682"/>
          </pc:sldLayoutMkLst>
        </pc:sldLayoutChg>
        <pc:sldLayoutChg chg="del">
          <pc:chgData name="Abigail Hamilton" userId="69ab5fc0-06f0-48c0-a62a-5cebc3ad7f2a" providerId="ADAL" clId="{78639E93-01DB-424F-AA88-62330347DDA8}" dt="2024-08-20T14:24:07.754" v="440" actId="47"/>
          <pc:sldLayoutMkLst>
            <pc:docMk/>
            <pc:sldMasterMk cId="429076128" sldId="2147483677"/>
            <pc:sldLayoutMk cId="3102233378" sldId="2147483683"/>
          </pc:sldLayoutMkLst>
        </pc:sldLayoutChg>
        <pc:sldLayoutChg chg="del">
          <pc:chgData name="Abigail Hamilton" userId="69ab5fc0-06f0-48c0-a62a-5cebc3ad7f2a" providerId="ADAL" clId="{78639E93-01DB-424F-AA88-62330347DDA8}" dt="2024-08-20T14:24:07.754" v="440" actId="47"/>
          <pc:sldLayoutMkLst>
            <pc:docMk/>
            <pc:sldMasterMk cId="429076128" sldId="2147483677"/>
            <pc:sldLayoutMk cId="253357533" sldId="2147483684"/>
          </pc:sldLayoutMkLst>
        </pc:sldLayoutChg>
      </pc:sldMasterChg>
    </pc:docChg>
  </pc:docChgLst>
  <pc:docChgLst>
    <pc:chgData name="Courtney Cowden" userId="S::ccowden@hopebridge.com::c641f700-ab03-490d-9eab-623c86e301f5" providerId="AD" clId="Web-{C55F36DF-1480-B9FE-5BB2-17CF4A4945D6}"/>
    <pc:docChg chg="mod">
      <pc:chgData name="Courtney Cowden" userId="S::ccowden@hopebridge.com::c641f700-ab03-490d-9eab-623c86e301f5" providerId="AD" clId="Web-{C55F36DF-1480-B9FE-5BB2-17CF4A4945D6}" dt="2024-09-05T16:40:28.261" v="0"/>
      <pc:docMkLst>
        <pc:docMk/>
      </pc:docMkLst>
    </pc:docChg>
  </pc:docChgLst>
  <pc:docChgLst>
    <pc:chgData name="Courtney Cowden" userId="S::ccowden@hopebridge.com::c641f700-ab03-490d-9eab-623c86e301f5" providerId="AD" clId="Web-{BFB38398-D221-B676-2D9C-130426D5029E}"/>
    <pc:docChg chg="modSld">
      <pc:chgData name="Courtney Cowden" userId="S::ccowden@hopebridge.com::c641f700-ab03-490d-9eab-623c86e301f5" providerId="AD" clId="Web-{BFB38398-D221-B676-2D9C-130426D5029E}" dt="2024-08-21T18:42:30.539" v="3"/>
      <pc:docMkLst>
        <pc:docMk/>
      </pc:docMkLst>
      <pc:sldChg chg="addSp delSp">
        <pc:chgData name="Courtney Cowden" userId="S::ccowden@hopebridge.com::c641f700-ab03-490d-9eab-623c86e301f5" providerId="AD" clId="Web-{BFB38398-D221-B676-2D9C-130426D5029E}" dt="2024-08-21T18:42:30.539" v="3"/>
        <pc:sldMkLst>
          <pc:docMk/>
          <pc:sldMk cId="3597496706" sldId="2727"/>
        </pc:sldMkLst>
        <pc:graphicFrameChg chg="add del">
          <ac:chgData name="Courtney Cowden" userId="S::ccowden@hopebridge.com::c641f700-ab03-490d-9eab-623c86e301f5" providerId="AD" clId="Web-{BFB38398-D221-B676-2D9C-130426D5029E}" dt="2024-08-21T18:42:20.195" v="1"/>
          <ac:graphicFrameMkLst>
            <pc:docMk/>
            <pc:sldMk cId="3597496706" sldId="2727"/>
            <ac:graphicFrameMk id="4" creationId="{BB6DE9BB-65BF-4CC3-08C7-D4E3FD805993}"/>
          </ac:graphicFrameMkLst>
        </pc:graphicFrameChg>
        <pc:graphicFrameChg chg="add del">
          <ac:chgData name="Courtney Cowden" userId="S::ccowden@hopebridge.com::c641f700-ab03-490d-9eab-623c86e301f5" providerId="AD" clId="Web-{BFB38398-D221-B676-2D9C-130426D5029E}" dt="2024-08-21T18:42:30.539" v="3"/>
          <ac:graphicFrameMkLst>
            <pc:docMk/>
            <pc:sldMk cId="3597496706" sldId="2727"/>
            <ac:graphicFrameMk id="24" creationId="{BB6DE9BB-65BF-4CC3-08C7-D4E3FD805993}"/>
          </ac:graphicFrameMkLst>
        </pc:graphicFrameChg>
      </pc:sldChg>
    </pc:docChg>
  </pc:docChgLst>
</pc:chgInfo>
</file>

<file path=ppt/comments/modernComment_AB1_9C9E75C1.xml><?xml version="1.0" encoding="utf-8"?>
<p188:cmLst xmlns:a="http://schemas.openxmlformats.org/drawingml/2006/main" xmlns:r="http://schemas.openxmlformats.org/officeDocument/2006/relationships" xmlns:p188="http://schemas.microsoft.com/office/powerpoint/2018/8/main">
  <p188:cm id="{79106C24-D015-4EF3-ADA2-150EEF45FEFF}" authorId="{7E89BC77-549F-3FAE-5CE8-73564F1FC6B8}" status="resolved" created="2024-09-04T17:54:45.586">
    <ac:deMkLst xmlns:ac="http://schemas.microsoft.com/office/drawing/2013/main/command">
      <pc:docMk xmlns:pc="http://schemas.microsoft.com/office/powerpoint/2013/main/command"/>
      <pc:sldMk xmlns:pc="http://schemas.microsoft.com/office/powerpoint/2013/main/command" cId="2627630529" sldId="2737"/>
      <ac:spMk id="4" creationId="{A99B6A30-8F02-6D6E-07F1-8EAD5B987684}"/>
    </ac:deMkLst>
    <p188:txBody>
      <a:bodyPr/>
      <a:lstStyle/>
      <a:p>
        <a:r>
          <a:rPr lang="en-US"/>
          <a:t>[@Courtney Cowden]  assigned this to you - feel free to add notes or change the slide however you'd like :)</a:t>
        </a:r>
      </a:p>
    </p188:txBody>
    <p188:extLst>
      <p:ext xmlns:p="http://schemas.openxmlformats.org/presentationml/2006/main" uri="{57CB4572-C831-44C2-8A1C-0ADB6CCDFE69}">
        <p223:reactions xmlns:p223="http://schemas.microsoft.com/office/powerpoint/2022/03/main">
          <p223:rxn type="👍">
            <p223:instance time="2024-09-05T16:40:28.261" authorId="{A8C33EAD-6B17-377A-0B0F-7AEBE6082E01}"/>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5B692E-934F-4FAC-BFBA-F999A8B8F6D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4B0A341A-3361-49E8-94D4-D0A312A80CC4}">
      <dgm:prSet phldrT="[Text]" custT="1"/>
      <dgm:spPr/>
      <dgm:t>
        <a:bodyPr/>
        <a:lstStyle/>
        <a:p>
          <a:r>
            <a:rPr lang="en-US" sz="2200" b="1"/>
            <a:t>Core values and beliefs rooted in occupation</a:t>
          </a:r>
        </a:p>
      </dgm:t>
    </dgm:pt>
    <dgm:pt modelId="{7388D6BD-45ED-4314-94C3-2DEB68548D1E}" type="parTrans" cxnId="{379645A6-84B5-4ECF-B028-ABCEDA2FDEC4}">
      <dgm:prSet/>
      <dgm:spPr/>
      <dgm:t>
        <a:bodyPr/>
        <a:lstStyle/>
        <a:p>
          <a:endParaRPr lang="en-US" sz="2200" b="1"/>
        </a:p>
      </dgm:t>
    </dgm:pt>
    <dgm:pt modelId="{2F1F272C-5005-4432-9062-AA3D616ABF55}" type="sibTrans" cxnId="{379645A6-84B5-4ECF-B028-ABCEDA2FDEC4}">
      <dgm:prSet/>
      <dgm:spPr/>
      <dgm:t>
        <a:bodyPr/>
        <a:lstStyle/>
        <a:p>
          <a:endParaRPr lang="en-US" sz="2200" b="1"/>
        </a:p>
      </dgm:t>
    </dgm:pt>
    <dgm:pt modelId="{4B48DA0C-03B9-49D5-92F4-F75042EA4B56}">
      <dgm:prSet phldrT="[Text]" custT="1"/>
      <dgm:spPr/>
      <dgm:t>
        <a:bodyPr/>
        <a:lstStyle/>
        <a:p>
          <a:r>
            <a:rPr lang="en-US" sz="2200" b="1"/>
            <a:t>Knowledge of and expertise in the therapeutic use of occupation</a:t>
          </a:r>
        </a:p>
      </dgm:t>
    </dgm:pt>
    <dgm:pt modelId="{39AC529B-903B-4202-BB32-B97DA0CF1D71}" type="parTrans" cxnId="{BBBB360E-F1A7-4817-8FE6-8062CE74ECF9}">
      <dgm:prSet/>
      <dgm:spPr/>
      <dgm:t>
        <a:bodyPr/>
        <a:lstStyle/>
        <a:p>
          <a:endParaRPr lang="en-US" sz="2200" b="1"/>
        </a:p>
      </dgm:t>
    </dgm:pt>
    <dgm:pt modelId="{4ABCCB6A-8EF6-438F-B94F-9F7190D32E63}" type="sibTrans" cxnId="{BBBB360E-F1A7-4817-8FE6-8062CE74ECF9}">
      <dgm:prSet/>
      <dgm:spPr/>
      <dgm:t>
        <a:bodyPr/>
        <a:lstStyle/>
        <a:p>
          <a:endParaRPr lang="en-US" sz="2200" b="1"/>
        </a:p>
      </dgm:t>
    </dgm:pt>
    <dgm:pt modelId="{3E701EBF-0BE7-469C-93B1-4411F7F72321}">
      <dgm:prSet phldrT="[Text]" custT="1"/>
      <dgm:spPr/>
      <dgm:t>
        <a:bodyPr/>
        <a:lstStyle/>
        <a:p>
          <a:r>
            <a:rPr lang="en-US" sz="2200" b="1"/>
            <a:t>Professional behaviors and dispositions</a:t>
          </a:r>
        </a:p>
      </dgm:t>
    </dgm:pt>
    <dgm:pt modelId="{134DE1D5-553C-4BD1-8615-37C9FB57695C}" type="parTrans" cxnId="{FA742F59-E50C-4E13-BBDC-D22BA64B3C80}">
      <dgm:prSet/>
      <dgm:spPr/>
      <dgm:t>
        <a:bodyPr/>
        <a:lstStyle/>
        <a:p>
          <a:endParaRPr lang="en-US" sz="2200" b="1"/>
        </a:p>
      </dgm:t>
    </dgm:pt>
    <dgm:pt modelId="{696E96CF-C11A-49DF-8AFE-DBF9063AF41D}" type="sibTrans" cxnId="{FA742F59-E50C-4E13-BBDC-D22BA64B3C80}">
      <dgm:prSet/>
      <dgm:spPr/>
      <dgm:t>
        <a:bodyPr/>
        <a:lstStyle/>
        <a:p>
          <a:endParaRPr lang="en-US" sz="2200" b="1"/>
        </a:p>
      </dgm:t>
    </dgm:pt>
    <dgm:pt modelId="{69A8CA52-C56E-4442-8447-4851AA5FBA6D}">
      <dgm:prSet phldrT="[Text]" custT="1"/>
      <dgm:spPr/>
      <dgm:t>
        <a:bodyPr/>
        <a:lstStyle/>
        <a:p>
          <a:r>
            <a:rPr lang="en-US" sz="2200" b="1"/>
            <a:t>Therapeutic use of self</a:t>
          </a:r>
        </a:p>
      </dgm:t>
    </dgm:pt>
    <dgm:pt modelId="{6078E763-99EF-4149-96FF-751DB9E6A277}" type="parTrans" cxnId="{D5078114-3E0C-4DE8-8C59-B2D052C45B76}">
      <dgm:prSet/>
      <dgm:spPr/>
      <dgm:t>
        <a:bodyPr/>
        <a:lstStyle/>
        <a:p>
          <a:endParaRPr lang="en-US" sz="2200" b="1"/>
        </a:p>
      </dgm:t>
    </dgm:pt>
    <dgm:pt modelId="{9F3E8BB6-AC80-4BD6-987F-850C7925FA66}" type="sibTrans" cxnId="{D5078114-3E0C-4DE8-8C59-B2D052C45B76}">
      <dgm:prSet/>
      <dgm:spPr/>
      <dgm:t>
        <a:bodyPr/>
        <a:lstStyle/>
        <a:p>
          <a:endParaRPr lang="en-US" sz="2200" b="1"/>
        </a:p>
      </dgm:t>
    </dgm:pt>
    <dgm:pt modelId="{A68181A7-BFA5-41C3-A150-F64049AB097E}" type="pres">
      <dgm:prSet presAssocID="{6D5B692E-934F-4FAC-BFBA-F999A8B8F6D6}" presName="linearFlow" presStyleCnt="0">
        <dgm:presLayoutVars>
          <dgm:dir/>
          <dgm:resizeHandles val="exact"/>
        </dgm:presLayoutVars>
      </dgm:prSet>
      <dgm:spPr/>
    </dgm:pt>
    <dgm:pt modelId="{B1ACDCCB-69A3-4368-913C-31272A40C11C}" type="pres">
      <dgm:prSet presAssocID="{4B0A341A-3361-49E8-94D4-D0A312A80CC4}" presName="composite" presStyleCnt="0"/>
      <dgm:spPr/>
    </dgm:pt>
    <dgm:pt modelId="{CF60D114-B5BB-4111-ACF6-B952AF3F8AE0}" type="pres">
      <dgm:prSet presAssocID="{4B0A341A-3361-49E8-94D4-D0A312A80CC4}" presName="imgShp" presStyleLbl="fgImgPlace1" presStyleIdx="0" presStyleCnt="4"/>
      <dgm:spPr/>
    </dgm:pt>
    <dgm:pt modelId="{AC4DA3D0-9153-4E2E-80D7-F7A6EEE3FBC9}" type="pres">
      <dgm:prSet presAssocID="{4B0A341A-3361-49E8-94D4-D0A312A80CC4}" presName="txShp" presStyleLbl="node1" presStyleIdx="0" presStyleCnt="4">
        <dgm:presLayoutVars>
          <dgm:bulletEnabled val="1"/>
        </dgm:presLayoutVars>
      </dgm:prSet>
      <dgm:spPr/>
    </dgm:pt>
    <dgm:pt modelId="{5164ACF8-2F10-4167-AA19-DC44E758EA51}" type="pres">
      <dgm:prSet presAssocID="{2F1F272C-5005-4432-9062-AA3D616ABF55}" presName="spacing" presStyleCnt="0"/>
      <dgm:spPr/>
    </dgm:pt>
    <dgm:pt modelId="{0594E706-E6E0-4376-BA88-AE22CE696E61}" type="pres">
      <dgm:prSet presAssocID="{4B48DA0C-03B9-49D5-92F4-F75042EA4B56}" presName="composite" presStyleCnt="0"/>
      <dgm:spPr/>
    </dgm:pt>
    <dgm:pt modelId="{1DDD9DC8-C942-47E8-83F4-114EBAC79984}" type="pres">
      <dgm:prSet presAssocID="{4B48DA0C-03B9-49D5-92F4-F75042EA4B56}" presName="imgShp" presStyleLbl="fgImgPlace1" presStyleIdx="1" presStyleCnt="4"/>
      <dgm:spPr/>
    </dgm:pt>
    <dgm:pt modelId="{A924C22E-9388-412C-A4FD-E2116C7DF9DC}" type="pres">
      <dgm:prSet presAssocID="{4B48DA0C-03B9-49D5-92F4-F75042EA4B56}" presName="txShp" presStyleLbl="node1" presStyleIdx="1" presStyleCnt="4">
        <dgm:presLayoutVars>
          <dgm:bulletEnabled val="1"/>
        </dgm:presLayoutVars>
      </dgm:prSet>
      <dgm:spPr/>
    </dgm:pt>
    <dgm:pt modelId="{F1FD177D-0553-40DF-9A00-04C203C3766E}" type="pres">
      <dgm:prSet presAssocID="{4ABCCB6A-8EF6-438F-B94F-9F7190D32E63}" presName="spacing" presStyleCnt="0"/>
      <dgm:spPr/>
    </dgm:pt>
    <dgm:pt modelId="{8F5DFC66-5B8A-4A95-867A-5861EF9B6344}" type="pres">
      <dgm:prSet presAssocID="{3E701EBF-0BE7-469C-93B1-4411F7F72321}" presName="composite" presStyleCnt="0"/>
      <dgm:spPr/>
    </dgm:pt>
    <dgm:pt modelId="{76D1778F-707E-4139-9AD9-0936F800FA9B}" type="pres">
      <dgm:prSet presAssocID="{3E701EBF-0BE7-469C-93B1-4411F7F72321}" presName="imgShp" presStyleLbl="fgImgPlace1" presStyleIdx="2" presStyleCnt="4"/>
      <dgm:spPr/>
    </dgm:pt>
    <dgm:pt modelId="{6D6A6CF9-80B3-4920-9046-82F678639254}" type="pres">
      <dgm:prSet presAssocID="{3E701EBF-0BE7-469C-93B1-4411F7F72321}" presName="txShp" presStyleLbl="node1" presStyleIdx="2" presStyleCnt="4">
        <dgm:presLayoutVars>
          <dgm:bulletEnabled val="1"/>
        </dgm:presLayoutVars>
      </dgm:prSet>
      <dgm:spPr/>
    </dgm:pt>
    <dgm:pt modelId="{962331D8-91C5-44A9-8F8A-DF8069C90F7C}" type="pres">
      <dgm:prSet presAssocID="{696E96CF-C11A-49DF-8AFE-DBF9063AF41D}" presName="spacing" presStyleCnt="0"/>
      <dgm:spPr/>
    </dgm:pt>
    <dgm:pt modelId="{9EB35511-F1C2-4646-A0BB-4538AB701D32}" type="pres">
      <dgm:prSet presAssocID="{69A8CA52-C56E-4442-8447-4851AA5FBA6D}" presName="composite" presStyleCnt="0"/>
      <dgm:spPr/>
    </dgm:pt>
    <dgm:pt modelId="{108CD9CA-4A3F-4A88-AFED-765581953E45}" type="pres">
      <dgm:prSet presAssocID="{69A8CA52-C56E-4442-8447-4851AA5FBA6D}" presName="imgShp" presStyleLbl="fgImgPlace1" presStyleIdx="3" presStyleCnt="4"/>
      <dgm:spPr/>
    </dgm:pt>
    <dgm:pt modelId="{E1BE5C19-F861-4082-90DF-1DFE23301E29}" type="pres">
      <dgm:prSet presAssocID="{69A8CA52-C56E-4442-8447-4851AA5FBA6D}" presName="txShp" presStyleLbl="node1" presStyleIdx="3" presStyleCnt="4">
        <dgm:presLayoutVars>
          <dgm:bulletEnabled val="1"/>
        </dgm:presLayoutVars>
      </dgm:prSet>
      <dgm:spPr/>
    </dgm:pt>
  </dgm:ptLst>
  <dgm:cxnLst>
    <dgm:cxn modelId="{BBBB360E-F1A7-4817-8FE6-8062CE74ECF9}" srcId="{6D5B692E-934F-4FAC-BFBA-F999A8B8F6D6}" destId="{4B48DA0C-03B9-49D5-92F4-F75042EA4B56}" srcOrd="1" destOrd="0" parTransId="{39AC529B-903B-4202-BB32-B97DA0CF1D71}" sibTransId="{4ABCCB6A-8EF6-438F-B94F-9F7190D32E63}"/>
    <dgm:cxn modelId="{D5078114-3E0C-4DE8-8C59-B2D052C45B76}" srcId="{6D5B692E-934F-4FAC-BFBA-F999A8B8F6D6}" destId="{69A8CA52-C56E-4442-8447-4851AA5FBA6D}" srcOrd="3" destOrd="0" parTransId="{6078E763-99EF-4149-96FF-751DB9E6A277}" sibTransId="{9F3E8BB6-AC80-4BD6-987F-850C7925FA66}"/>
    <dgm:cxn modelId="{FA742F59-E50C-4E13-BBDC-D22BA64B3C80}" srcId="{6D5B692E-934F-4FAC-BFBA-F999A8B8F6D6}" destId="{3E701EBF-0BE7-469C-93B1-4411F7F72321}" srcOrd="2" destOrd="0" parTransId="{134DE1D5-553C-4BD1-8615-37C9FB57695C}" sibTransId="{696E96CF-C11A-49DF-8AFE-DBF9063AF41D}"/>
    <dgm:cxn modelId="{ADF00692-9957-41E2-AEB0-7FBC2DBCE56C}" type="presOf" srcId="{3E701EBF-0BE7-469C-93B1-4411F7F72321}" destId="{6D6A6CF9-80B3-4920-9046-82F678639254}" srcOrd="0" destOrd="0" presId="urn:microsoft.com/office/officeart/2005/8/layout/vList3"/>
    <dgm:cxn modelId="{379645A6-84B5-4ECF-B028-ABCEDA2FDEC4}" srcId="{6D5B692E-934F-4FAC-BFBA-F999A8B8F6D6}" destId="{4B0A341A-3361-49E8-94D4-D0A312A80CC4}" srcOrd="0" destOrd="0" parTransId="{7388D6BD-45ED-4314-94C3-2DEB68548D1E}" sibTransId="{2F1F272C-5005-4432-9062-AA3D616ABF55}"/>
    <dgm:cxn modelId="{BF638FD1-7309-4861-827D-FE71953849F9}" type="presOf" srcId="{4B0A341A-3361-49E8-94D4-D0A312A80CC4}" destId="{AC4DA3D0-9153-4E2E-80D7-F7A6EEE3FBC9}" srcOrd="0" destOrd="0" presId="urn:microsoft.com/office/officeart/2005/8/layout/vList3"/>
    <dgm:cxn modelId="{F25BBED6-5D3E-4597-9A30-F19A305CF451}" type="presOf" srcId="{4B48DA0C-03B9-49D5-92F4-F75042EA4B56}" destId="{A924C22E-9388-412C-A4FD-E2116C7DF9DC}" srcOrd="0" destOrd="0" presId="urn:microsoft.com/office/officeart/2005/8/layout/vList3"/>
    <dgm:cxn modelId="{EFFD5DEF-09ED-4F93-BDA0-BE06DCE5F032}" type="presOf" srcId="{69A8CA52-C56E-4442-8447-4851AA5FBA6D}" destId="{E1BE5C19-F861-4082-90DF-1DFE23301E29}" srcOrd="0" destOrd="0" presId="urn:microsoft.com/office/officeart/2005/8/layout/vList3"/>
    <dgm:cxn modelId="{808D68F6-49A3-4BD0-8F46-EBB19823A272}" type="presOf" srcId="{6D5B692E-934F-4FAC-BFBA-F999A8B8F6D6}" destId="{A68181A7-BFA5-41C3-A150-F64049AB097E}" srcOrd="0" destOrd="0" presId="urn:microsoft.com/office/officeart/2005/8/layout/vList3"/>
    <dgm:cxn modelId="{CC296494-C2C6-493C-A84E-CC5C79B7905C}" type="presParOf" srcId="{A68181A7-BFA5-41C3-A150-F64049AB097E}" destId="{B1ACDCCB-69A3-4368-913C-31272A40C11C}" srcOrd="0" destOrd="0" presId="urn:microsoft.com/office/officeart/2005/8/layout/vList3"/>
    <dgm:cxn modelId="{3EB4CCA6-83D1-4D60-958C-7192AC4163D2}" type="presParOf" srcId="{B1ACDCCB-69A3-4368-913C-31272A40C11C}" destId="{CF60D114-B5BB-4111-ACF6-B952AF3F8AE0}" srcOrd="0" destOrd="0" presId="urn:microsoft.com/office/officeart/2005/8/layout/vList3"/>
    <dgm:cxn modelId="{6BED6FC2-6B13-470E-A3AD-D7781FC368FC}" type="presParOf" srcId="{B1ACDCCB-69A3-4368-913C-31272A40C11C}" destId="{AC4DA3D0-9153-4E2E-80D7-F7A6EEE3FBC9}" srcOrd="1" destOrd="0" presId="urn:microsoft.com/office/officeart/2005/8/layout/vList3"/>
    <dgm:cxn modelId="{54FA5FBA-BB0D-422A-8D4A-0CFB8AA4F882}" type="presParOf" srcId="{A68181A7-BFA5-41C3-A150-F64049AB097E}" destId="{5164ACF8-2F10-4167-AA19-DC44E758EA51}" srcOrd="1" destOrd="0" presId="urn:microsoft.com/office/officeart/2005/8/layout/vList3"/>
    <dgm:cxn modelId="{0C6817E6-2751-4BD0-9FDC-5F2BBBD87034}" type="presParOf" srcId="{A68181A7-BFA5-41C3-A150-F64049AB097E}" destId="{0594E706-E6E0-4376-BA88-AE22CE696E61}" srcOrd="2" destOrd="0" presId="urn:microsoft.com/office/officeart/2005/8/layout/vList3"/>
    <dgm:cxn modelId="{5C26E624-E36D-48FD-BF1C-B324DC7750E3}" type="presParOf" srcId="{0594E706-E6E0-4376-BA88-AE22CE696E61}" destId="{1DDD9DC8-C942-47E8-83F4-114EBAC79984}" srcOrd="0" destOrd="0" presId="urn:microsoft.com/office/officeart/2005/8/layout/vList3"/>
    <dgm:cxn modelId="{3D6C7810-8696-45E5-A278-7F8C4DF17975}" type="presParOf" srcId="{0594E706-E6E0-4376-BA88-AE22CE696E61}" destId="{A924C22E-9388-412C-A4FD-E2116C7DF9DC}" srcOrd="1" destOrd="0" presId="urn:microsoft.com/office/officeart/2005/8/layout/vList3"/>
    <dgm:cxn modelId="{F2C24A3C-D1FF-42D4-853A-4514B1A0422D}" type="presParOf" srcId="{A68181A7-BFA5-41C3-A150-F64049AB097E}" destId="{F1FD177D-0553-40DF-9A00-04C203C3766E}" srcOrd="3" destOrd="0" presId="urn:microsoft.com/office/officeart/2005/8/layout/vList3"/>
    <dgm:cxn modelId="{2F149113-1056-4797-A2CE-ECE7DF792367}" type="presParOf" srcId="{A68181A7-BFA5-41C3-A150-F64049AB097E}" destId="{8F5DFC66-5B8A-4A95-867A-5861EF9B6344}" srcOrd="4" destOrd="0" presId="urn:microsoft.com/office/officeart/2005/8/layout/vList3"/>
    <dgm:cxn modelId="{D729C2AE-2FF3-4F45-A810-5DE08AFBF940}" type="presParOf" srcId="{8F5DFC66-5B8A-4A95-867A-5861EF9B6344}" destId="{76D1778F-707E-4139-9AD9-0936F800FA9B}" srcOrd="0" destOrd="0" presId="urn:microsoft.com/office/officeart/2005/8/layout/vList3"/>
    <dgm:cxn modelId="{3C483037-A069-47BF-A04F-BE7E1C9DD2EC}" type="presParOf" srcId="{8F5DFC66-5B8A-4A95-867A-5861EF9B6344}" destId="{6D6A6CF9-80B3-4920-9046-82F678639254}" srcOrd="1" destOrd="0" presId="urn:microsoft.com/office/officeart/2005/8/layout/vList3"/>
    <dgm:cxn modelId="{E38D39B7-130D-47DC-9E65-F14D7DF37DEF}" type="presParOf" srcId="{A68181A7-BFA5-41C3-A150-F64049AB097E}" destId="{962331D8-91C5-44A9-8F8A-DF8069C90F7C}" srcOrd="5" destOrd="0" presId="urn:microsoft.com/office/officeart/2005/8/layout/vList3"/>
    <dgm:cxn modelId="{A3EDE7C5-9460-4B76-B78E-2EAB4A9A0494}" type="presParOf" srcId="{A68181A7-BFA5-41C3-A150-F64049AB097E}" destId="{9EB35511-F1C2-4646-A0BB-4538AB701D32}" srcOrd="6" destOrd="0" presId="urn:microsoft.com/office/officeart/2005/8/layout/vList3"/>
    <dgm:cxn modelId="{04AA0B8D-1E1A-4003-B37B-F83CEE55438F}" type="presParOf" srcId="{9EB35511-F1C2-4646-A0BB-4538AB701D32}" destId="{108CD9CA-4A3F-4A88-AFED-765581953E45}" srcOrd="0" destOrd="0" presId="urn:microsoft.com/office/officeart/2005/8/layout/vList3"/>
    <dgm:cxn modelId="{E804C159-2EC0-4B1D-A106-F3DE86D2DB2E}" type="presParOf" srcId="{9EB35511-F1C2-4646-A0BB-4538AB701D32}" destId="{E1BE5C19-F861-4082-90DF-1DFE23301E2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8DE65C-9853-4160-9A01-F0439604DB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450E58B-EE01-42FF-9F89-151922229FF1}">
      <dgm:prSet phldrT="[Text]" custT="1"/>
      <dgm:spPr/>
      <dgm:t>
        <a:bodyPr/>
        <a:lstStyle/>
        <a:p>
          <a:r>
            <a:rPr lang="en-US" sz="2100" b="1">
              <a:latin typeface="Aptos" panose="020B0004020202020204" pitchFamily="34" charset="0"/>
            </a:rPr>
            <a:t>Increasing confidence, discipline, resilience, and self-efficacy</a:t>
          </a:r>
        </a:p>
      </dgm:t>
    </dgm:pt>
    <dgm:pt modelId="{5287504F-DEF2-40AF-91F7-182F58382810}" type="parTrans" cxnId="{7B508D72-A316-46B3-9803-BD107D687275}">
      <dgm:prSet/>
      <dgm:spPr/>
      <dgm:t>
        <a:bodyPr/>
        <a:lstStyle/>
        <a:p>
          <a:endParaRPr lang="en-US" sz="2100" b="1">
            <a:latin typeface="Aptos" panose="020B0004020202020204" pitchFamily="34" charset="0"/>
          </a:endParaRPr>
        </a:p>
      </dgm:t>
    </dgm:pt>
    <dgm:pt modelId="{06FC4407-EE39-4368-8203-E9FA77BCBD4B}" type="sibTrans" cxnId="{7B508D72-A316-46B3-9803-BD107D687275}">
      <dgm:prSet/>
      <dgm:spPr/>
      <dgm:t>
        <a:bodyPr/>
        <a:lstStyle/>
        <a:p>
          <a:endParaRPr lang="en-US" sz="2100" b="1">
            <a:latin typeface="Aptos" panose="020B0004020202020204" pitchFamily="34" charset="0"/>
          </a:endParaRPr>
        </a:p>
      </dgm:t>
    </dgm:pt>
    <dgm:pt modelId="{5AF9C79C-5A67-4CD6-ABB2-B237C5128211}">
      <dgm:prSet phldrT="[Text]" custT="1"/>
      <dgm:spPr/>
      <dgm:t>
        <a:bodyPr/>
        <a:lstStyle/>
        <a:p>
          <a:r>
            <a:rPr lang="en-US" sz="2100" b="1">
              <a:latin typeface="Aptos" panose="020B0004020202020204" pitchFamily="34" charset="0"/>
            </a:rPr>
            <a:t>Increased career satisfaction</a:t>
          </a:r>
        </a:p>
      </dgm:t>
    </dgm:pt>
    <dgm:pt modelId="{351960C8-0133-40EF-943A-21ABACFDF9C3}" type="parTrans" cxnId="{1C244720-85EA-4379-B230-AC936DC28156}">
      <dgm:prSet/>
      <dgm:spPr/>
      <dgm:t>
        <a:bodyPr/>
        <a:lstStyle/>
        <a:p>
          <a:endParaRPr lang="en-US" sz="2100" b="1"/>
        </a:p>
      </dgm:t>
    </dgm:pt>
    <dgm:pt modelId="{BA274EF6-0666-4F6E-AB0C-CA93E2EA4AFE}" type="sibTrans" cxnId="{1C244720-85EA-4379-B230-AC936DC28156}">
      <dgm:prSet/>
      <dgm:spPr/>
      <dgm:t>
        <a:bodyPr/>
        <a:lstStyle/>
        <a:p>
          <a:endParaRPr lang="en-US" sz="2100" b="1"/>
        </a:p>
      </dgm:t>
    </dgm:pt>
    <dgm:pt modelId="{C3AC4C37-BDF9-4C2C-8663-5E0CD7148F9A}">
      <dgm:prSet phldrT="[Text]" custT="1"/>
      <dgm:spPr/>
      <dgm:t>
        <a:bodyPr/>
        <a:lstStyle/>
        <a:p>
          <a:r>
            <a:rPr lang="en-US" sz="2100" b="1">
              <a:latin typeface="Aptos" panose="020B0004020202020204" pitchFamily="34" charset="0"/>
            </a:rPr>
            <a:t>Improved work-life balance</a:t>
          </a:r>
        </a:p>
      </dgm:t>
    </dgm:pt>
    <dgm:pt modelId="{A668FCC4-EAC8-40DF-9405-F9573B693A79}" type="parTrans" cxnId="{D860255B-ABAC-4945-8EE8-8ACE69D6F091}">
      <dgm:prSet/>
      <dgm:spPr/>
      <dgm:t>
        <a:bodyPr/>
        <a:lstStyle/>
        <a:p>
          <a:endParaRPr lang="en-US" sz="2100" b="1"/>
        </a:p>
      </dgm:t>
    </dgm:pt>
    <dgm:pt modelId="{D9148735-CAA4-42B4-B5CD-FF0B5AF86F4A}" type="sibTrans" cxnId="{D860255B-ABAC-4945-8EE8-8ACE69D6F091}">
      <dgm:prSet/>
      <dgm:spPr/>
      <dgm:t>
        <a:bodyPr/>
        <a:lstStyle/>
        <a:p>
          <a:endParaRPr lang="en-US" sz="2100" b="1"/>
        </a:p>
      </dgm:t>
    </dgm:pt>
    <dgm:pt modelId="{76AFD499-66F0-41C0-8B42-E1BA20814C68}">
      <dgm:prSet phldrT="[Text]" custT="1"/>
      <dgm:spPr/>
      <dgm:t>
        <a:bodyPr/>
        <a:lstStyle/>
        <a:p>
          <a:r>
            <a:rPr lang="en-US" sz="2100" b="1">
              <a:latin typeface="Aptos" panose="020B0004020202020204" pitchFamily="34" charset="0"/>
            </a:rPr>
            <a:t>Reduced levels of burnout</a:t>
          </a:r>
        </a:p>
      </dgm:t>
    </dgm:pt>
    <dgm:pt modelId="{8F84F022-C5ED-4117-BFF0-146AE46D2F9A}" type="parTrans" cxnId="{C426EE72-7D3C-4BB4-96DA-1A0AE7BFDDB6}">
      <dgm:prSet/>
      <dgm:spPr/>
      <dgm:t>
        <a:bodyPr/>
        <a:lstStyle/>
        <a:p>
          <a:endParaRPr lang="en-US" sz="2100" b="1"/>
        </a:p>
      </dgm:t>
    </dgm:pt>
    <dgm:pt modelId="{038B9D13-3BE7-4C64-AC54-03C18BD48A50}" type="sibTrans" cxnId="{C426EE72-7D3C-4BB4-96DA-1A0AE7BFDDB6}">
      <dgm:prSet/>
      <dgm:spPr/>
      <dgm:t>
        <a:bodyPr/>
        <a:lstStyle/>
        <a:p>
          <a:endParaRPr lang="en-US" sz="2100" b="1"/>
        </a:p>
      </dgm:t>
    </dgm:pt>
    <dgm:pt modelId="{F54C96D4-F705-431A-886B-850E21E1326C}">
      <dgm:prSet phldrT="[Text]" custT="1"/>
      <dgm:spPr/>
      <dgm:t>
        <a:bodyPr/>
        <a:lstStyle/>
        <a:p>
          <a:r>
            <a:rPr lang="en-US" sz="2100" b="1">
              <a:latin typeface="Aptos" panose="020B0004020202020204" pitchFamily="34" charset="0"/>
            </a:rPr>
            <a:t>Enhanced parenting skills and relationships with family</a:t>
          </a:r>
        </a:p>
      </dgm:t>
    </dgm:pt>
    <dgm:pt modelId="{07FC7975-4C56-4D2B-90B0-1E8BC51918FB}" type="parTrans" cxnId="{B5547B70-8376-43D8-8C3C-E17933D554A0}">
      <dgm:prSet/>
      <dgm:spPr/>
      <dgm:t>
        <a:bodyPr/>
        <a:lstStyle/>
        <a:p>
          <a:endParaRPr lang="en-US" sz="2100" b="1"/>
        </a:p>
      </dgm:t>
    </dgm:pt>
    <dgm:pt modelId="{76516FAA-E974-4B69-AE29-EF40865AA594}" type="sibTrans" cxnId="{B5547B70-8376-43D8-8C3C-E17933D554A0}">
      <dgm:prSet/>
      <dgm:spPr/>
      <dgm:t>
        <a:bodyPr/>
        <a:lstStyle/>
        <a:p>
          <a:endParaRPr lang="en-US" sz="2100" b="1"/>
        </a:p>
      </dgm:t>
    </dgm:pt>
    <dgm:pt modelId="{419E3B7D-700D-4FD3-875B-239391035009}">
      <dgm:prSet phldrT="[Text]" custT="1"/>
      <dgm:spPr/>
      <dgm:t>
        <a:bodyPr/>
        <a:lstStyle/>
        <a:p>
          <a:r>
            <a:rPr lang="en-US" sz="2100" b="1">
              <a:latin typeface="Aptos" panose="020B0004020202020204" pitchFamily="34" charset="0"/>
            </a:rPr>
            <a:t>Improved collaboration across disciplines</a:t>
          </a:r>
        </a:p>
      </dgm:t>
    </dgm:pt>
    <dgm:pt modelId="{4F98982C-0542-4A59-A9C5-8C64FAE59D2C}" type="parTrans" cxnId="{46181F13-07D1-489C-914B-2C327F15FC6C}">
      <dgm:prSet/>
      <dgm:spPr/>
      <dgm:t>
        <a:bodyPr/>
        <a:lstStyle/>
        <a:p>
          <a:endParaRPr lang="en-US" sz="2100" b="1"/>
        </a:p>
      </dgm:t>
    </dgm:pt>
    <dgm:pt modelId="{A9A48FBF-9DF7-40CA-B774-894F0526BEE2}" type="sibTrans" cxnId="{46181F13-07D1-489C-914B-2C327F15FC6C}">
      <dgm:prSet/>
      <dgm:spPr/>
      <dgm:t>
        <a:bodyPr/>
        <a:lstStyle/>
        <a:p>
          <a:endParaRPr lang="en-US" sz="2100" b="1"/>
        </a:p>
      </dgm:t>
    </dgm:pt>
    <dgm:pt modelId="{03FB5BE3-B3D0-4A28-B748-7FAC9EBCB3DF}">
      <dgm:prSet phldrT="[Text]" custT="1"/>
      <dgm:spPr/>
      <dgm:t>
        <a:bodyPr/>
        <a:lstStyle/>
        <a:p>
          <a:r>
            <a:rPr lang="en-US" sz="2100" b="1">
              <a:latin typeface="Aptos" panose="020B0004020202020204" pitchFamily="34" charset="0"/>
            </a:rPr>
            <a:t>Enhances academic research</a:t>
          </a:r>
        </a:p>
      </dgm:t>
    </dgm:pt>
    <dgm:pt modelId="{C4479EDB-06CF-4814-8BB6-2736AF543506}" type="parTrans" cxnId="{9970C521-12C7-40A6-BC9E-A28764F438BF}">
      <dgm:prSet/>
      <dgm:spPr/>
      <dgm:t>
        <a:bodyPr/>
        <a:lstStyle/>
        <a:p>
          <a:endParaRPr lang="en-US" sz="2100" b="1"/>
        </a:p>
      </dgm:t>
    </dgm:pt>
    <dgm:pt modelId="{01031578-EA64-4D8F-B484-E7A6ADCE9D5C}" type="sibTrans" cxnId="{9970C521-12C7-40A6-BC9E-A28764F438BF}">
      <dgm:prSet/>
      <dgm:spPr/>
      <dgm:t>
        <a:bodyPr/>
        <a:lstStyle/>
        <a:p>
          <a:endParaRPr lang="en-US" sz="2100" b="1"/>
        </a:p>
      </dgm:t>
    </dgm:pt>
    <dgm:pt modelId="{4A449257-62B2-4B18-8EBB-5012D79B0EF5}">
      <dgm:prSet phldrT="[Text]" custT="1"/>
      <dgm:spPr/>
      <dgm:t>
        <a:bodyPr/>
        <a:lstStyle/>
        <a:p>
          <a:r>
            <a:rPr lang="en-US" sz="2100" b="1">
              <a:latin typeface="Aptos" panose="020B0004020202020204" pitchFamily="34" charset="0"/>
            </a:rPr>
            <a:t>Increased clinical competency</a:t>
          </a:r>
        </a:p>
      </dgm:t>
    </dgm:pt>
    <dgm:pt modelId="{AEF37191-81ED-4170-98DA-7DEEEC7997BC}" type="parTrans" cxnId="{20D303A6-96C9-4D36-A8A3-28FC45CFDF29}">
      <dgm:prSet/>
      <dgm:spPr/>
      <dgm:t>
        <a:bodyPr/>
        <a:lstStyle/>
        <a:p>
          <a:endParaRPr lang="en-US" sz="2100" b="1"/>
        </a:p>
      </dgm:t>
    </dgm:pt>
    <dgm:pt modelId="{2CA23F18-A2DE-4C6C-A274-E8C1CDA55721}" type="sibTrans" cxnId="{20D303A6-96C9-4D36-A8A3-28FC45CFDF29}">
      <dgm:prSet/>
      <dgm:spPr/>
      <dgm:t>
        <a:bodyPr/>
        <a:lstStyle/>
        <a:p>
          <a:endParaRPr lang="en-US" sz="2100" b="1"/>
        </a:p>
      </dgm:t>
    </dgm:pt>
    <dgm:pt modelId="{7B01781E-83AC-4CA0-986E-7BD48A5E5ADC}">
      <dgm:prSet phldrT="[Text]" custT="1"/>
      <dgm:spPr/>
      <dgm:t>
        <a:bodyPr/>
        <a:lstStyle/>
        <a:p>
          <a:r>
            <a:rPr lang="en-US" sz="2100" b="1">
              <a:latin typeface="Aptos" panose="020B0004020202020204" pitchFamily="34" charset="0"/>
            </a:rPr>
            <a:t>Improved patient interactions</a:t>
          </a:r>
          <a:endParaRPr lang="en-US" sz="2100" b="1"/>
        </a:p>
      </dgm:t>
    </dgm:pt>
    <dgm:pt modelId="{75A3569D-9D92-4B97-BC34-D7E0883B6B66}" type="parTrans" cxnId="{5AB51EF7-296B-4C3F-B7E7-27E78877E0FD}">
      <dgm:prSet/>
      <dgm:spPr/>
      <dgm:t>
        <a:bodyPr/>
        <a:lstStyle/>
        <a:p>
          <a:endParaRPr lang="en-US" sz="2100" b="1"/>
        </a:p>
      </dgm:t>
    </dgm:pt>
    <dgm:pt modelId="{E3FF015D-7C85-4E10-A102-76FF0598BC5F}" type="sibTrans" cxnId="{5AB51EF7-296B-4C3F-B7E7-27E78877E0FD}">
      <dgm:prSet/>
      <dgm:spPr/>
      <dgm:t>
        <a:bodyPr/>
        <a:lstStyle/>
        <a:p>
          <a:endParaRPr lang="en-US" sz="2100" b="1"/>
        </a:p>
      </dgm:t>
    </dgm:pt>
    <dgm:pt modelId="{0795DB06-D84C-4BA5-85C0-96057A92EA08}" type="pres">
      <dgm:prSet presAssocID="{9E8DE65C-9853-4160-9A01-F0439604DB99}" presName="diagram" presStyleCnt="0">
        <dgm:presLayoutVars>
          <dgm:dir/>
          <dgm:resizeHandles val="exact"/>
        </dgm:presLayoutVars>
      </dgm:prSet>
      <dgm:spPr/>
    </dgm:pt>
    <dgm:pt modelId="{4D6A2B14-E757-43E4-958D-503B0930BCA2}" type="pres">
      <dgm:prSet presAssocID="{A450E58B-EE01-42FF-9F89-151922229FF1}" presName="node" presStyleLbl="node1" presStyleIdx="0" presStyleCnt="9">
        <dgm:presLayoutVars>
          <dgm:bulletEnabled val="1"/>
        </dgm:presLayoutVars>
      </dgm:prSet>
      <dgm:spPr/>
    </dgm:pt>
    <dgm:pt modelId="{5E119D26-B244-4E02-A024-473B762C8FC8}" type="pres">
      <dgm:prSet presAssocID="{06FC4407-EE39-4368-8203-E9FA77BCBD4B}" presName="sibTrans" presStyleCnt="0"/>
      <dgm:spPr/>
    </dgm:pt>
    <dgm:pt modelId="{1F877DBE-E7B3-42FC-A108-6B0FBEBB8FCC}" type="pres">
      <dgm:prSet presAssocID="{5AF9C79C-5A67-4CD6-ABB2-B237C5128211}" presName="node" presStyleLbl="node1" presStyleIdx="1" presStyleCnt="9">
        <dgm:presLayoutVars>
          <dgm:bulletEnabled val="1"/>
        </dgm:presLayoutVars>
      </dgm:prSet>
      <dgm:spPr/>
    </dgm:pt>
    <dgm:pt modelId="{606344FC-46F7-4468-8F69-A0768C9126E0}" type="pres">
      <dgm:prSet presAssocID="{BA274EF6-0666-4F6E-AB0C-CA93E2EA4AFE}" presName="sibTrans" presStyleCnt="0"/>
      <dgm:spPr/>
    </dgm:pt>
    <dgm:pt modelId="{CC90FC54-91CA-47FA-90BA-FE10734B21A8}" type="pres">
      <dgm:prSet presAssocID="{C3AC4C37-BDF9-4C2C-8663-5E0CD7148F9A}" presName="node" presStyleLbl="node1" presStyleIdx="2" presStyleCnt="9">
        <dgm:presLayoutVars>
          <dgm:bulletEnabled val="1"/>
        </dgm:presLayoutVars>
      </dgm:prSet>
      <dgm:spPr/>
    </dgm:pt>
    <dgm:pt modelId="{C24B2DD0-C91C-4F84-AF35-0F298E357242}" type="pres">
      <dgm:prSet presAssocID="{D9148735-CAA4-42B4-B5CD-FF0B5AF86F4A}" presName="sibTrans" presStyleCnt="0"/>
      <dgm:spPr/>
    </dgm:pt>
    <dgm:pt modelId="{542D3B5E-1618-4184-B2D3-FC43033C66FB}" type="pres">
      <dgm:prSet presAssocID="{76AFD499-66F0-41C0-8B42-E1BA20814C68}" presName="node" presStyleLbl="node1" presStyleIdx="3" presStyleCnt="9">
        <dgm:presLayoutVars>
          <dgm:bulletEnabled val="1"/>
        </dgm:presLayoutVars>
      </dgm:prSet>
      <dgm:spPr/>
    </dgm:pt>
    <dgm:pt modelId="{8898AB2C-18AF-42A6-894C-C0D6F76FF593}" type="pres">
      <dgm:prSet presAssocID="{038B9D13-3BE7-4C64-AC54-03C18BD48A50}" presName="sibTrans" presStyleCnt="0"/>
      <dgm:spPr/>
    </dgm:pt>
    <dgm:pt modelId="{E5735BCD-183F-4EF9-A485-D7C1162488A9}" type="pres">
      <dgm:prSet presAssocID="{F54C96D4-F705-431A-886B-850E21E1326C}" presName="node" presStyleLbl="node1" presStyleIdx="4" presStyleCnt="9" custLinFactNeighborX="278" custLinFactNeighborY="1435">
        <dgm:presLayoutVars>
          <dgm:bulletEnabled val="1"/>
        </dgm:presLayoutVars>
      </dgm:prSet>
      <dgm:spPr/>
    </dgm:pt>
    <dgm:pt modelId="{66D7F3FD-2CFE-4E6D-B4EE-0583FE3658F3}" type="pres">
      <dgm:prSet presAssocID="{76516FAA-E974-4B69-AE29-EF40865AA594}" presName="sibTrans" presStyleCnt="0"/>
      <dgm:spPr/>
    </dgm:pt>
    <dgm:pt modelId="{B4E6AB18-5A4D-4D2F-B237-EA8DFA92845C}" type="pres">
      <dgm:prSet presAssocID="{419E3B7D-700D-4FD3-875B-239391035009}" presName="node" presStyleLbl="node1" presStyleIdx="5" presStyleCnt="9">
        <dgm:presLayoutVars>
          <dgm:bulletEnabled val="1"/>
        </dgm:presLayoutVars>
      </dgm:prSet>
      <dgm:spPr/>
    </dgm:pt>
    <dgm:pt modelId="{B8106A3F-7098-4C04-A0E0-9D7B7C013E6B}" type="pres">
      <dgm:prSet presAssocID="{A9A48FBF-9DF7-40CA-B774-894F0526BEE2}" presName="sibTrans" presStyleCnt="0"/>
      <dgm:spPr/>
    </dgm:pt>
    <dgm:pt modelId="{1EC07F5D-6D43-4B1A-9424-D5CF2D7E7735}" type="pres">
      <dgm:prSet presAssocID="{03FB5BE3-B3D0-4A28-B748-7FAC9EBCB3DF}" presName="node" presStyleLbl="node1" presStyleIdx="6" presStyleCnt="9">
        <dgm:presLayoutVars>
          <dgm:bulletEnabled val="1"/>
        </dgm:presLayoutVars>
      </dgm:prSet>
      <dgm:spPr/>
    </dgm:pt>
    <dgm:pt modelId="{C304CE25-60AD-4929-A938-960AF10205BB}" type="pres">
      <dgm:prSet presAssocID="{01031578-EA64-4D8F-B484-E7A6ADCE9D5C}" presName="sibTrans" presStyleCnt="0"/>
      <dgm:spPr/>
    </dgm:pt>
    <dgm:pt modelId="{B3A02AF8-0363-4F14-B407-02BBC7359DA0}" type="pres">
      <dgm:prSet presAssocID="{4A449257-62B2-4B18-8EBB-5012D79B0EF5}" presName="node" presStyleLbl="node1" presStyleIdx="7" presStyleCnt="9">
        <dgm:presLayoutVars>
          <dgm:bulletEnabled val="1"/>
        </dgm:presLayoutVars>
      </dgm:prSet>
      <dgm:spPr/>
    </dgm:pt>
    <dgm:pt modelId="{622486FA-1196-4D6F-BEB9-BCB5BA98BD91}" type="pres">
      <dgm:prSet presAssocID="{2CA23F18-A2DE-4C6C-A274-E8C1CDA55721}" presName="sibTrans" presStyleCnt="0"/>
      <dgm:spPr/>
    </dgm:pt>
    <dgm:pt modelId="{17AF5F2D-0006-4FEB-AA5E-6E36F24FA20B}" type="pres">
      <dgm:prSet presAssocID="{7B01781E-83AC-4CA0-986E-7BD48A5E5ADC}" presName="node" presStyleLbl="node1" presStyleIdx="8" presStyleCnt="9">
        <dgm:presLayoutVars>
          <dgm:bulletEnabled val="1"/>
        </dgm:presLayoutVars>
      </dgm:prSet>
      <dgm:spPr/>
    </dgm:pt>
  </dgm:ptLst>
  <dgm:cxnLst>
    <dgm:cxn modelId="{57B0FC05-5201-4A03-A535-47E4FD4A6E9B}" type="presOf" srcId="{A450E58B-EE01-42FF-9F89-151922229FF1}" destId="{4D6A2B14-E757-43E4-958D-503B0930BCA2}" srcOrd="0" destOrd="0" presId="urn:microsoft.com/office/officeart/2005/8/layout/default"/>
    <dgm:cxn modelId="{46181F13-07D1-489C-914B-2C327F15FC6C}" srcId="{9E8DE65C-9853-4160-9A01-F0439604DB99}" destId="{419E3B7D-700D-4FD3-875B-239391035009}" srcOrd="5" destOrd="0" parTransId="{4F98982C-0542-4A59-A9C5-8C64FAE59D2C}" sibTransId="{A9A48FBF-9DF7-40CA-B774-894F0526BEE2}"/>
    <dgm:cxn modelId="{1C244720-85EA-4379-B230-AC936DC28156}" srcId="{9E8DE65C-9853-4160-9A01-F0439604DB99}" destId="{5AF9C79C-5A67-4CD6-ABB2-B237C5128211}" srcOrd="1" destOrd="0" parTransId="{351960C8-0133-40EF-943A-21ABACFDF9C3}" sibTransId="{BA274EF6-0666-4F6E-AB0C-CA93E2EA4AFE}"/>
    <dgm:cxn modelId="{9970C521-12C7-40A6-BC9E-A28764F438BF}" srcId="{9E8DE65C-9853-4160-9A01-F0439604DB99}" destId="{03FB5BE3-B3D0-4A28-B748-7FAC9EBCB3DF}" srcOrd="6" destOrd="0" parTransId="{C4479EDB-06CF-4814-8BB6-2736AF543506}" sibTransId="{01031578-EA64-4D8F-B484-E7A6ADCE9D5C}"/>
    <dgm:cxn modelId="{BE0C2627-1499-4517-9C69-4D2515D12F50}" type="presOf" srcId="{9E8DE65C-9853-4160-9A01-F0439604DB99}" destId="{0795DB06-D84C-4BA5-85C0-96057A92EA08}" srcOrd="0" destOrd="0" presId="urn:microsoft.com/office/officeart/2005/8/layout/default"/>
    <dgm:cxn modelId="{D860255B-ABAC-4945-8EE8-8ACE69D6F091}" srcId="{9E8DE65C-9853-4160-9A01-F0439604DB99}" destId="{C3AC4C37-BDF9-4C2C-8663-5E0CD7148F9A}" srcOrd="2" destOrd="0" parTransId="{A668FCC4-EAC8-40DF-9405-F9573B693A79}" sibTransId="{D9148735-CAA4-42B4-B5CD-FF0B5AF86F4A}"/>
    <dgm:cxn modelId="{7FA3676E-F39D-4D24-8152-A618BF7D2836}" type="presOf" srcId="{5AF9C79C-5A67-4CD6-ABB2-B237C5128211}" destId="{1F877DBE-E7B3-42FC-A108-6B0FBEBB8FCC}" srcOrd="0" destOrd="0" presId="urn:microsoft.com/office/officeart/2005/8/layout/default"/>
    <dgm:cxn modelId="{CBCC686F-E19C-447D-A7DA-03FBD7860FDD}" type="presOf" srcId="{419E3B7D-700D-4FD3-875B-239391035009}" destId="{B4E6AB18-5A4D-4D2F-B237-EA8DFA92845C}" srcOrd="0" destOrd="0" presId="urn:microsoft.com/office/officeart/2005/8/layout/default"/>
    <dgm:cxn modelId="{B5547B70-8376-43D8-8C3C-E17933D554A0}" srcId="{9E8DE65C-9853-4160-9A01-F0439604DB99}" destId="{F54C96D4-F705-431A-886B-850E21E1326C}" srcOrd="4" destOrd="0" parTransId="{07FC7975-4C56-4D2B-90B0-1E8BC51918FB}" sibTransId="{76516FAA-E974-4B69-AE29-EF40865AA594}"/>
    <dgm:cxn modelId="{7B508D72-A316-46B3-9803-BD107D687275}" srcId="{9E8DE65C-9853-4160-9A01-F0439604DB99}" destId="{A450E58B-EE01-42FF-9F89-151922229FF1}" srcOrd="0" destOrd="0" parTransId="{5287504F-DEF2-40AF-91F7-182F58382810}" sibTransId="{06FC4407-EE39-4368-8203-E9FA77BCBD4B}"/>
    <dgm:cxn modelId="{C426EE72-7D3C-4BB4-96DA-1A0AE7BFDDB6}" srcId="{9E8DE65C-9853-4160-9A01-F0439604DB99}" destId="{76AFD499-66F0-41C0-8B42-E1BA20814C68}" srcOrd="3" destOrd="0" parTransId="{8F84F022-C5ED-4117-BFF0-146AE46D2F9A}" sibTransId="{038B9D13-3BE7-4C64-AC54-03C18BD48A50}"/>
    <dgm:cxn modelId="{07907754-ABB2-48C0-9CA2-7B29424BB54B}" type="presOf" srcId="{C3AC4C37-BDF9-4C2C-8663-5E0CD7148F9A}" destId="{CC90FC54-91CA-47FA-90BA-FE10734B21A8}" srcOrd="0" destOrd="0" presId="urn:microsoft.com/office/officeart/2005/8/layout/default"/>
    <dgm:cxn modelId="{9C0EC683-07D5-469E-A263-A238C0F3A3EA}" type="presOf" srcId="{F54C96D4-F705-431A-886B-850E21E1326C}" destId="{E5735BCD-183F-4EF9-A485-D7C1162488A9}" srcOrd="0" destOrd="0" presId="urn:microsoft.com/office/officeart/2005/8/layout/default"/>
    <dgm:cxn modelId="{5361908C-70C3-4702-B952-8E58540F27E3}" type="presOf" srcId="{4A449257-62B2-4B18-8EBB-5012D79B0EF5}" destId="{B3A02AF8-0363-4F14-B407-02BBC7359DA0}" srcOrd="0" destOrd="0" presId="urn:microsoft.com/office/officeart/2005/8/layout/default"/>
    <dgm:cxn modelId="{84F60A92-CAF2-4070-9C83-9DB338D51DEB}" type="presOf" srcId="{7B01781E-83AC-4CA0-986E-7BD48A5E5ADC}" destId="{17AF5F2D-0006-4FEB-AA5E-6E36F24FA20B}" srcOrd="0" destOrd="0" presId="urn:microsoft.com/office/officeart/2005/8/layout/default"/>
    <dgm:cxn modelId="{20D303A6-96C9-4D36-A8A3-28FC45CFDF29}" srcId="{9E8DE65C-9853-4160-9A01-F0439604DB99}" destId="{4A449257-62B2-4B18-8EBB-5012D79B0EF5}" srcOrd="7" destOrd="0" parTransId="{AEF37191-81ED-4170-98DA-7DEEEC7997BC}" sibTransId="{2CA23F18-A2DE-4C6C-A274-E8C1CDA55721}"/>
    <dgm:cxn modelId="{D04F51AB-C71D-456F-8149-3C5BFB401D36}" type="presOf" srcId="{76AFD499-66F0-41C0-8B42-E1BA20814C68}" destId="{542D3B5E-1618-4184-B2D3-FC43033C66FB}" srcOrd="0" destOrd="0" presId="urn:microsoft.com/office/officeart/2005/8/layout/default"/>
    <dgm:cxn modelId="{2DD95FAF-2201-429C-8AEF-AE008BC14E46}" type="presOf" srcId="{03FB5BE3-B3D0-4A28-B748-7FAC9EBCB3DF}" destId="{1EC07F5D-6D43-4B1A-9424-D5CF2D7E7735}" srcOrd="0" destOrd="0" presId="urn:microsoft.com/office/officeart/2005/8/layout/default"/>
    <dgm:cxn modelId="{5AB51EF7-296B-4C3F-B7E7-27E78877E0FD}" srcId="{9E8DE65C-9853-4160-9A01-F0439604DB99}" destId="{7B01781E-83AC-4CA0-986E-7BD48A5E5ADC}" srcOrd="8" destOrd="0" parTransId="{75A3569D-9D92-4B97-BC34-D7E0883B6B66}" sibTransId="{E3FF015D-7C85-4E10-A102-76FF0598BC5F}"/>
    <dgm:cxn modelId="{711BA9CC-083C-4A6B-A2F9-247EFDEBA441}" type="presParOf" srcId="{0795DB06-D84C-4BA5-85C0-96057A92EA08}" destId="{4D6A2B14-E757-43E4-958D-503B0930BCA2}" srcOrd="0" destOrd="0" presId="urn:microsoft.com/office/officeart/2005/8/layout/default"/>
    <dgm:cxn modelId="{4BE67B1E-7B11-44E6-877A-68B2EFD88E04}" type="presParOf" srcId="{0795DB06-D84C-4BA5-85C0-96057A92EA08}" destId="{5E119D26-B244-4E02-A024-473B762C8FC8}" srcOrd="1" destOrd="0" presId="urn:microsoft.com/office/officeart/2005/8/layout/default"/>
    <dgm:cxn modelId="{0307087E-CAD8-4504-9F0C-E103902A49AD}" type="presParOf" srcId="{0795DB06-D84C-4BA5-85C0-96057A92EA08}" destId="{1F877DBE-E7B3-42FC-A108-6B0FBEBB8FCC}" srcOrd="2" destOrd="0" presId="urn:microsoft.com/office/officeart/2005/8/layout/default"/>
    <dgm:cxn modelId="{3B84EC2C-A097-4BB3-8317-E233736C6B68}" type="presParOf" srcId="{0795DB06-D84C-4BA5-85C0-96057A92EA08}" destId="{606344FC-46F7-4468-8F69-A0768C9126E0}" srcOrd="3" destOrd="0" presId="urn:microsoft.com/office/officeart/2005/8/layout/default"/>
    <dgm:cxn modelId="{A0B510F1-7029-4670-B4EF-C372D8AD212F}" type="presParOf" srcId="{0795DB06-D84C-4BA5-85C0-96057A92EA08}" destId="{CC90FC54-91CA-47FA-90BA-FE10734B21A8}" srcOrd="4" destOrd="0" presId="urn:microsoft.com/office/officeart/2005/8/layout/default"/>
    <dgm:cxn modelId="{2C6B135B-14BD-45DE-9DD6-A97B04744D32}" type="presParOf" srcId="{0795DB06-D84C-4BA5-85C0-96057A92EA08}" destId="{C24B2DD0-C91C-4F84-AF35-0F298E357242}" srcOrd="5" destOrd="0" presId="urn:microsoft.com/office/officeart/2005/8/layout/default"/>
    <dgm:cxn modelId="{00C10459-1387-4D3B-A7B9-F0808634F10D}" type="presParOf" srcId="{0795DB06-D84C-4BA5-85C0-96057A92EA08}" destId="{542D3B5E-1618-4184-B2D3-FC43033C66FB}" srcOrd="6" destOrd="0" presId="urn:microsoft.com/office/officeart/2005/8/layout/default"/>
    <dgm:cxn modelId="{18AB8D7A-AA09-4813-A4BC-7E3C3F039895}" type="presParOf" srcId="{0795DB06-D84C-4BA5-85C0-96057A92EA08}" destId="{8898AB2C-18AF-42A6-894C-C0D6F76FF593}" srcOrd="7" destOrd="0" presId="urn:microsoft.com/office/officeart/2005/8/layout/default"/>
    <dgm:cxn modelId="{95403233-C34C-4C41-A418-074C2B3BD119}" type="presParOf" srcId="{0795DB06-D84C-4BA5-85C0-96057A92EA08}" destId="{E5735BCD-183F-4EF9-A485-D7C1162488A9}" srcOrd="8" destOrd="0" presId="urn:microsoft.com/office/officeart/2005/8/layout/default"/>
    <dgm:cxn modelId="{01FF3ECB-C90D-4504-83A2-392CC965069D}" type="presParOf" srcId="{0795DB06-D84C-4BA5-85C0-96057A92EA08}" destId="{66D7F3FD-2CFE-4E6D-B4EE-0583FE3658F3}" srcOrd="9" destOrd="0" presId="urn:microsoft.com/office/officeart/2005/8/layout/default"/>
    <dgm:cxn modelId="{30344172-535E-4415-99BB-DFD14E8BC62F}" type="presParOf" srcId="{0795DB06-D84C-4BA5-85C0-96057A92EA08}" destId="{B4E6AB18-5A4D-4D2F-B237-EA8DFA92845C}" srcOrd="10" destOrd="0" presId="urn:microsoft.com/office/officeart/2005/8/layout/default"/>
    <dgm:cxn modelId="{E826C072-560E-47CA-BD7B-19283FCBA4E5}" type="presParOf" srcId="{0795DB06-D84C-4BA5-85C0-96057A92EA08}" destId="{B8106A3F-7098-4C04-A0E0-9D7B7C013E6B}" srcOrd="11" destOrd="0" presId="urn:microsoft.com/office/officeart/2005/8/layout/default"/>
    <dgm:cxn modelId="{1F862894-7B2D-4050-9096-50DF45E136D7}" type="presParOf" srcId="{0795DB06-D84C-4BA5-85C0-96057A92EA08}" destId="{1EC07F5D-6D43-4B1A-9424-D5CF2D7E7735}" srcOrd="12" destOrd="0" presId="urn:microsoft.com/office/officeart/2005/8/layout/default"/>
    <dgm:cxn modelId="{CA30889F-D462-4186-B7ED-25DCE897D6CC}" type="presParOf" srcId="{0795DB06-D84C-4BA5-85C0-96057A92EA08}" destId="{C304CE25-60AD-4929-A938-960AF10205BB}" srcOrd="13" destOrd="0" presId="urn:microsoft.com/office/officeart/2005/8/layout/default"/>
    <dgm:cxn modelId="{9F9BDF2D-3D18-4EF0-99EF-C9973BD9ED26}" type="presParOf" srcId="{0795DB06-D84C-4BA5-85C0-96057A92EA08}" destId="{B3A02AF8-0363-4F14-B407-02BBC7359DA0}" srcOrd="14" destOrd="0" presId="urn:microsoft.com/office/officeart/2005/8/layout/default"/>
    <dgm:cxn modelId="{1BB40122-2F8A-4661-B54E-3EA5CBFC7F1E}" type="presParOf" srcId="{0795DB06-D84C-4BA5-85C0-96057A92EA08}" destId="{622486FA-1196-4D6F-BEB9-BCB5BA98BD91}" srcOrd="15" destOrd="0" presId="urn:microsoft.com/office/officeart/2005/8/layout/default"/>
    <dgm:cxn modelId="{996177B0-0A5D-462B-BEEF-85D39090DEBB}" type="presParOf" srcId="{0795DB06-D84C-4BA5-85C0-96057A92EA08}" destId="{17AF5F2D-0006-4FEB-AA5E-6E36F24FA20B}"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187A31-9AAF-463B-920D-A4BBA4CD0C7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63C764C-3408-4603-9443-9F4E5C8B7DED}">
      <dgm:prSet phldrT="[Text]"/>
      <dgm:spPr/>
      <dgm:t>
        <a:bodyPr/>
        <a:lstStyle/>
        <a:p>
          <a:r>
            <a:rPr lang="en-US" b="0" dirty="0"/>
            <a:t>Career Outcomes</a:t>
          </a:r>
        </a:p>
      </dgm:t>
    </dgm:pt>
    <dgm:pt modelId="{A20B2A09-A9EC-41E0-9F71-85F97BC9A03F}" type="parTrans" cxnId="{34B83999-B265-478D-9F63-03B688230A00}">
      <dgm:prSet/>
      <dgm:spPr/>
      <dgm:t>
        <a:bodyPr/>
        <a:lstStyle/>
        <a:p>
          <a:endParaRPr lang="en-US" b="1"/>
        </a:p>
      </dgm:t>
    </dgm:pt>
    <dgm:pt modelId="{C6FFE764-FC75-44A3-BE68-C2092062A6F8}" type="sibTrans" cxnId="{34B83999-B265-478D-9F63-03B688230A00}">
      <dgm:prSet/>
      <dgm:spPr/>
      <dgm:t>
        <a:bodyPr/>
        <a:lstStyle/>
        <a:p>
          <a:endParaRPr lang="en-US" b="1"/>
        </a:p>
      </dgm:t>
    </dgm:pt>
    <dgm:pt modelId="{EE78ADD0-70FE-4A75-B09B-58FF8FB97137}">
      <dgm:prSet phldrT="[Text]"/>
      <dgm:spPr/>
      <dgm:t>
        <a:bodyPr/>
        <a:lstStyle/>
        <a:p>
          <a:r>
            <a:rPr lang="en-US" b="1"/>
            <a:t>Career Satisfaction</a:t>
          </a:r>
        </a:p>
      </dgm:t>
    </dgm:pt>
    <dgm:pt modelId="{58515928-C075-4E2B-B89A-BE23D0B97C39}" type="parTrans" cxnId="{9ACB012C-E3A9-49FC-9E85-C9B2707CABBA}">
      <dgm:prSet/>
      <dgm:spPr/>
      <dgm:t>
        <a:bodyPr/>
        <a:lstStyle/>
        <a:p>
          <a:endParaRPr lang="en-US" b="1"/>
        </a:p>
      </dgm:t>
    </dgm:pt>
    <dgm:pt modelId="{B5B3877D-54E3-4CB3-9D3C-1ECD25982DB6}" type="sibTrans" cxnId="{9ACB012C-E3A9-49FC-9E85-C9B2707CABBA}">
      <dgm:prSet/>
      <dgm:spPr/>
      <dgm:t>
        <a:bodyPr/>
        <a:lstStyle/>
        <a:p>
          <a:endParaRPr lang="en-US" b="1"/>
        </a:p>
      </dgm:t>
    </dgm:pt>
    <dgm:pt modelId="{CFF22967-BA37-4777-A289-7B4B8FE71984}">
      <dgm:prSet phldrT="[Text]"/>
      <dgm:spPr/>
      <dgm:t>
        <a:bodyPr/>
        <a:lstStyle/>
        <a:p>
          <a:r>
            <a:rPr lang="en-US" b="1"/>
            <a:t>Promotion Rate</a:t>
          </a:r>
        </a:p>
      </dgm:t>
    </dgm:pt>
    <dgm:pt modelId="{88FCB1B0-A1B3-4F84-A227-7BAA7CDF8F1A}" type="parTrans" cxnId="{95857DEE-B136-457E-B626-D66A14A3032A}">
      <dgm:prSet/>
      <dgm:spPr/>
      <dgm:t>
        <a:bodyPr/>
        <a:lstStyle/>
        <a:p>
          <a:endParaRPr lang="en-US" b="1"/>
        </a:p>
      </dgm:t>
    </dgm:pt>
    <dgm:pt modelId="{868D35D6-46CD-4EE4-B0DE-0FE63B362021}" type="sibTrans" cxnId="{95857DEE-B136-457E-B626-D66A14A3032A}">
      <dgm:prSet/>
      <dgm:spPr/>
      <dgm:t>
        <a:bodyPr/>
        <a:lstStyle/>
        <a:p>
          <a:endParaRPr lang="en-US" b="1"/>
        </a:p>
      </dgm:t>
    </dgm:pt>
    <dgm:pt modelId="{FF9029D1-8823-4D1F-94C7-A5C0755C97F3}">
      <dgm:prSet phldrT="[Text]"/>
      <dgm:spPr/>
      <dgm:t>
        <a:bodyPr/>
        <a:lstStyle/>
        <a:p>
          <a:r>
            <a:rPr lang="en-US" b="0" dirty="0"/>
            <a:t>Professional Attitudes</a:t>
          </a:r>
        </a:p>
      </dgm:t>
    </dgm:pt>
    <dgm:pt modelId="{8B14FA3C-0432-47B0-8CBD-3BFB6F2C4ACD}" type="parTrans" cxnId="{313D6281-5E3D-4004-815F-0B3315A72107}">
      <dgm:prSet/>
      <dgm:spPr/>
      <dgm:t>
        <a:bodyPr/>
        <a:lstStyle/>
        <a:p>
          <a:endParaRPr lang="en-US" b="1"/>
        </a:p>
      </dgm:t>
    </dgm:pt>
    <dgm:pt modelId="{941FE84F-919F-40F4-9356-F1E672D6B223}" type="sibTrans" cxnId="{313D6281-5E3D-4004-815F-0B3315A72107}">
      <dgm:prSet/>
      <dgm:spPr/>
      <dgm:t>
        <a:bodyPr/>
        <a:lstStyle/>
        <a:p>
          <a:endParaRPr lang="en-US" b="1"/>
        </a:p>
      </dgm:t>
    </dgm:pt>
    <dgm:pt modelId="{171C4887-CF4E-431E-ADBB-F418264F3F08}">
      <dgm:prSet phldrT="[Text]"/>
      <dgm:spPr/>
      <dgm:t>
        <a:bodyPr/>
        <a:lstStyle/>
        <a:p>
          <a:r>
            <a:rPr lang="en-US" b="1"/>
            <a:t>Job Satisfaction</a:t>
          </a:r>
        </a:p>
      </dgm:t>
    </dgm:pt>
    <dgm:pt modelId="{B656FC5D-49F0-4996-A3AE-A870B828ED24}" type="parTrans" cxnId="{41FF1DFB-B794-4BD2-BAB9-51C18ADA597F}">
      <dgm:prSet/>
      <dgm:spPr/>
      <dgm:t>
        <a:bodyPr/>
        <a:lstStyle/>
        <a:p>
          <a:endParaRPr lang="en-US" b="1"/>
        </a:p>
      </dgm:t>
    </dgm:pt>
    <dgm:pt modelId="{9105730B-1141-4A8B-97B5-190FBB4D39DE}" type="sibTrans" cxnId="{41FF1DFB-B794-4BD2-BAB9-51C18ADA597F}">
      <dgm:prSet/>
      <dgm:spPr/>
      <dgm:t>
        <a:bodyPr/>
        <a:lstStyle/>
        <a:p>
          <a:endParaRPr lang="en-US" b="1"/>
        </a:p>
      </dgm:t>
    </dgm:pt>
    <dgm:pt modelId="{16E6EF9A-4D73-4AF0-B033-749C50E4D967}">
      <dgm:prSet phldrT="[Text]"/>
      <dgm:spPr/>
      <dgm:t>
        <a:bodyPr/>
        <a:lstStyle/>
        <a:p>
          <a:r>
            <a:rPr lang="en-US" b="1"/>
            <a:t>Work-Life Balance</a:t>
          </a:r>
        </a:p>
      </dgm:t>
    </dgm:pt>
    <dgm:pt modelId="{03798DB4-58C7-4DB8-B94F-EAD32A4A36E0}" type="parTrans" cxnId="{140E900B-BCDB-4F24-9909-5F834E653C48}">
      <dgm:prSet/>
      <dgm:spPr/>
      <dgm:t>
        <a:bodyPr/>
        <a:lstStyle/>
        <a:p>
          <a:endParaRPr lang="en-US" b="1"/>
        </a:p>
      </dgm:t>
    </dgm:pt>
    <dgm:pt modelId="{B8FD626D-D7C8-45DB-BACA-7DEACECC35E6}" type="sibTrans" cxnId="{140E900B-BCDB-4F24-9909-5F834E653C48}">
      <dgm:prSet/>
      <dgm:spPr/>
      <dgm:t>
        <a:bodyPr/>
        <a:lstStyle/>
        <a:p>
          <a:endParaRPr lang="en-US" b="1"/>
        </a:p>
      </dgm:t>
    </dgm:pt>
    <dgm:pt modelId="{57643EFF-5EA5-4C43-B567-E22416C6F2FF}">
      <dgm:prSet phldrT="[Text]"/>
      <dgm:spPr/>
      <dgm:t>
        <a:bodyPr/>
        <a:lstStyle/>
        <a:p>
          <a:r>
            <a:rPr lang="en-US" b="1"/>
            <a:t>Compensation Increases</a:t>
          </a:r>
        </a:p>
      </dgm:t>
    </dgm:pt>
    <dgm:pt modelId="{3A9D2AA2-F919-40A2-A856-479292B84399}" type="parTrans" cxnId="{363412E7-1220-475C-9CEB-745B28A7E792}">
      <dgm:prSet/>
      <dgm:spPr/>
      <dgm:t>
        <a:bodyPr/>
        <a:lstStyle/>
        <a:p>
          <a:endParaRPr lang="en-US" b="1"/>
        </a:p>
      </dgm:t>
    </dgm:pt>
    <dgm:pt modelId="{494AE504-218C-4A3D-BC11-FEC46E44187F}" type="sibTrans" cxnId="{363412E7-1220-475C-9CEB-745B28A7E792}">
      <dgm:prSet/>
      <dgm:spPr/>
      <dgm:t>
        <a:bodyPr/>
        <a:lstStyle/>
        <a:p>
          <a:endParaRPr lang="en-US" b="1"/>
        </a:p>
      </dgm:t>
    </dgm:pt>
    <dgm:pt modelId="{5B93DB57-7654-49B4-B52D-45CD30764A8B}" type="pres">
      <dgm:prSet presAssocID="{10187A31-9AAF-463B-920D-A4BBA4CD0C73}" presName="theList" presStyleCnt="0">
        <dgm:presLayoutVars>
          <dgm:dir/>
          <dgm:animLvl val="lvl"/>
          <dgm:resizeHandles val="exact"/>
        </dgm:presLayoutVars>
      </dgm:prSet>
      <dgm:spPr/>
    </dgm:pt>
    <dgm:pt modelId="{5C7FDB0A-7847-44A3-B256-A6DBC0858D6F}" type="pres">
      <dgm:prSet presAssocID="{763C764C-3408-4603-9443-9F4E5C8B7DED}" presName="compNode" presStyleCnt="0"/>
      <dgm:spPr/>
    </dgm:pt>
    <dgm:pt modelId="{8BC24887-EE9E-4915-B847-B8FD94BD840A}" type="pres">
      <dgm:prSet presAssocID="{763C764C-3408-4603-9443-9F4E5C8B7DED}" presName="aNode" presStyleLbl="bgShp" presStyleIdx="0" presStyleCnt="2"/>
      <dgm:spPr/>
    </dgm:pt>
    <dgm:pt modelId="{DA1E04FB-BC7B-41E4-B43E-B06F253DBB27}" type="pres">
      <dgm:prSet presAssocID="{763C764C-3408-4603-9443-9F4E5C8B7DED}" presName="textNode" presStyleLbl="bgShp" presStyleIdx="0" presStyleCnt="2"/>
      <dgm:spPr/>
    </dgm:pt>
    <dgm:pt modelId="{B46D3FC2-04E8-415C-92BD-D72745CF1CEC}" type="pres">
      <dgm:prSet presAssocID="{763C764C-3408-4603-9443-9F4E5C8B7DED}" presName="compChildNode" presStyleCnt="0"/>
      <dgm:spPr/>
    </dgm:pt>
    <dgm:pt modelId="{669F196F-3433-487F-ABB8-00CB1D4B3BA4}" type="pres">
      <dgm:prSet presAssocID="{763C764C-3408-4603-9443-9F4E5C8B7DED}" presName="theInnerList" presStyleCnt="0"/>
      <dgm:spPr/>
    </dgm:pt>
    <dgm:pt modelId="{011BB750-2447-454A-9AE2-C5551FB634CB}" type="pres">
      <dgm:prSet presAssocID="{EE78ADD0-70FE-4A75-B09B-58FF8FB97137}" presName="childNode" presStyleLbl="node1" presStyleIdx="0" presStyleCnt="5">
        <dgm:presLayoutVars>
          <dgm:bulletEnabled val="1"/>
        </dgm:presLayoutVars>
      </dgm:prSet>
      <dgm:spPr/>
    </dgm:pt>
    <dgm:pt modelId="{D035C112-4178-4843-8901-F0697BACA1A6}" type="pres">
      <dgm:prSet presAssocID="{EE78ADD0-70FE-4A75-B09B-58FF8FB97137}" presName="aSpace2" presStyleCnt="0"/>
      <dgm:spPr/>
    </dgm:pt>
    <dgm:pt modelId="{638E3ACF-6158-4DC5-91B1-5954141DA5AF}" type="pres">
      <dgm:prSet presAssocID="{CFF22967-BA37-4777-A289-7B4B8FE71984}" presName="childNode" presStyleLbl="node1" presStyleIdx="1" presStyleCnt="5">
        <dgm:presLayoutVars>
          <dgm:bulletEnabled val="1"/>
        </dgm:presLayoutVars>
      </dgm:prSet>
      <dgm:spPr/>
    </dgm:pt>
    <dgm:pt modelId="{19EFD110-2F10-49AB-8461-9FC26CDFC712}" type="pres">
      <dgm:prSet presAssocID="{CFF22967-BA37-4777-A289-7B4B8FE71984}" presName="aSpace2" presStyleCnt="0"/>
      <dgm:spPr/>
    </dgm:pt>
    <dgm:pt modelId="{91704DEE-C577-4BB6-848C-AEF0B0484D43}" type="pres">
      <dgm:prSet presAssocID="{57643EFF-5EA5-4C43-B567-E22416C6F2FF}" presName="childNode" presStyleLbl="node1" presStyleIdx="2" presStyleCnt="5">
        <dgm:presLayoutVars>
          <dgm:bulletEnabled val="1"/>
        </dgm:presLayoutVars>
      </dgm:prSet>
      <dgm:spPr/>
    </dgm:pt>
    <dgm:pt modelId="{3D9A7B3F-B7E3-4608-AB63-A151482C364F}" type="pres">
      <dgm:prSet presAssocID="{763C764C-3408-4603-9443-9F4E5C8B7DED}" presName="aSpace" presStyleCnt="0"/>
      <dgm:spPr/>
    </dgm:pt>
    <dgm:pt modelId="{38AA4A93-317D-46E9-99A4-954407234277}" type="pres">
      <dgm:prSet presAssocID="{FF9029D1-8823-4D1F-94C7-A5C0755C97F3}" presName="compNode" presStyleCnt="0"/>
      <dgm:spPr/>
    </dgm:pt>
    <dgm:pt modelId="{12655EE0-D484-4489-B07E-E7251057AF9E}" type="pres">
      <dgm:prSet presAssocID="{FF9029D1-8823-4D1F-94C7-A5C0755C97F3}" presName="aNode" presStyleLbl="bgShp" presStyleIdx="1" presStyleCnt="2"/>
      <dgm:spPr/>
    </dgm:pt>
    <dgm:pt modelId="{C8B23EB0-EB58-4BA5-8FBD-DC9168BF1281}" type="pres">
      <dgm:prSet presAssocID="{FF9029D1-8823-4D1F-94C7-A5C0755C97F3}" presName="textNode" presStyleLbl="bgShp" presStyleIdx="1" presStyleCnt="2"/>
      <dgm:spPr/>
    </dgm:pt>
    <dgm:pt modelId="{04F0BB40-6B22-4B9E-A99C-C005F85F3D9C}" type="pres">
      <dgm:prSet presAssocID="{FF9029D1-8823-4D1F-94C7-A5C0755C97F3}" presName="compChildNode" presStyleCnt="0"/>
      <dgm:spPr/>
    </dgm:pt>
    <dgm:pt modelId="{732018B8-D180-4891-A34C-AF03A53BAE5C}" type="pres">
      <dgm:prSet presAssocID="{FF9029D1-8823-4D1F-94C7-A5C0755C97F3}" presName="theInnerList" presStyleCnt="0"/>
      <dgm:spPr/>
    </dgm:pt>
    <dgm:pt modelId="{8668C7E2-2025-44D6-972A-E03A7BDA3987}" type="pres">
      <dgm:prSet presAssocID="{171C4887-CF4E-431E-ADBB-F418264F3F08}" presName="childNode" presStyleLbl="node1" presStyleIdx="3" presStyleCnt="5">
        <dgm:presLayoutVars>
          <dgm:bulletEnabled val="1"/>
        </dgm:presLayoutVars>
      </dgm:prSet>
      <dgm:spPr/>
    </dgm:pt>
    <dgm:pt modelId="{779D01C3-0E6D-40C7-B356-ADED1740F4DE}" type="pres">
      <dgm:prSet presAssocID="{171C4887-CF4E-431E-ADBB-F418264F3F08}" presName="aSpace2" presStyleCnt="0"/>
      <dgm:spPr/>
    </dgm:pt>
    <dgm:pt modelId="{D78D8D8A-CF34-4E2B-BC17-A65A094F9B7E}" type="pres">
      <dgm:prSet presAssocID="{16E6EF9A-4D73-4AF0-B033-749C50E4D967}" presName="childNode" presStyleLbl="node1" presStyleIdx="4" presStyleCnt="5">
        <dgm:presLayoutVars>
          <dgm:bulletEnabled val="1"/>
        </dgm:presLayoutVars>
      </dgm:prSet>
      <dgm:spPr/>
    </dgm:pt>
  </dgm:ptLst>
  <dgm:cxnLst>
    <dgm:cxn modelId="{18C20707-84E3-463F-BF55-B3A81C28F318}" type="presOf" srcId="{FF9029D1-8823-4D1F-94C7-A5C0755C97F3}" destId="{C8B23EB0-EB58-4BA5-8FBD-DC9168BF1281}" srcOrd="1" destOrd="0" presId="urn:microsoft.com/office/officeart/2005/8/layout/lProcess2"/>
    <dgm:cxn modelId="{140E900B-BCDB-4F24-9909-5F834E653C48}" srcId="{FF9029D1-8823-4D1F-94C7-A5C0755C97F3}" destId="{16E6EF9A-4D73-4AF0-B033-749C50E4D967}" srcOrd="1" destOrd="0" parTransId="{03798DB4-58C7-4DB8-B94F-EAD32A4A36E0}" sibTransId="{B8FD626D-D7C8-45DB-BACA-7DEACECC35E6}"/>
    <dgm:cxn modelId="{9ACB012C-E3A9-49FC-9E85-C9B2707CABBA}" srcId="{763C764C-3408-4603-9443-9F4E5C8B7DED}" destId="{EE78ADD0-70FE-4A75-B09B-58FF8FB97137}" srcOrd="0" destOrd="0" parTransId="{58515928-C075-4E2B-B89A-BE23D0B97C39}" sibTransId="{B5B3877D-54E3-4CB3-9D3C-1ECD25982DB6}"/>
    <dgm:cxn modelId="{2FAE8A40-8250-4BFC-BD13-7C234CE2B643}" type="presOf" srcId="{57643EFF-5EA5-4C43-B567-E22416C6F2FF}" destId="{91704DEE-C577-4BB6-848C-AEF0B0484D43}" srcOrd="0" destOrd="0" presId="urn:microsoft.com/office/officeart/2005/8/layout/lProcess2"/>
    <dgm:cxn modelId="{09F4FE60-6A9E-4B7F-925A-5ED12116F957}" type="presOf" srcId="{763C764C-3408-4603-9443-9F4E5C8B7DED}" destId="{8BC24887-EE9E-4915-B847-B8FD94BD840A}" srcOrd="0" destOrd="0" presId="urn:microsoft.com/office/officeart/2005/8/layout/lProcess2"/>
    <dgm:cxn modelId="{8CAF294C-78B1-4E43-BC51-7D864B6850A7}" type="presOf" srcId="{FF9029D1-8823-4D1F-94C7-A5C0755C97F3}" destId="{12655EE0-D484-4489-B07E-E7251057AF9E}" srcOrd="0" destOrd="0" presId="urn:microsoft.com/office/officeart/2005/8/layout/lProcess2"/>
    <dgm:cxn modelId="{313D6281-5E3D-4004-815F-0B3315A72107}" srcId="{10187A31-9AAF-463B-920D-A4BBA4CD0C73}" destId="{FF9029D1-8823-4D1F-94C7-A5C0755C97F3}" srcOrd="1" destOrd="0" parTransId="{8B14FA3C-0432-47B0-8CBD-3BFB6F2C4ACD}" sibTransId="{941FE84F-919F-40F4-9356-F1E672D6B223}"/>
    <dgm:cxn modelId="{6FB0E086-E21D-4256-8376-A58DB5DF99DE}" type="presOf" srcId="{10187A31-9AAF-463B-920D-A4BBA4CD0C73}" destId="{5B93DB57-7654-49B4-B52D-45CD30764A8B}" srcOrd="0" destOrd="0" presId="urn:microsoft.com/office/officeart/2005/8/layout/lProcess2"/>
    <dgm:cxn modelId="{32ABE78B-D50D-478E-B203-970B96E972D0}" type="presOf" srcId="{763C764C-3408-4603-9443-9F4E5C8B7DED}" destId="{DA1E04FB-BC7B-41E4-B43E-B06F253DBB27}" srcOrd="1" destOrd="0" presId="urn:microsoft.com/office/officeart/2005/8/layout/lProcess2"/>
    <dgm:cxn modelId="{56B0EF97-9395-4304-A07F-2C4E5096047D}" type="presOf" srcId="{16E6EF9A-4D73-4AF0-B033-749C50E4D967}" destId="{D78D8D8A-CF34-4E2B-BC17-A65A094F9B7E}" srcOrd="0" destOrd="0" presId="urn:microsoft.com/office/officeart/2005/8/layout/lProcess2"/>
    <dgm:cxn modelId="{34B83999-B265-478D-9F63-03B688230A00}" srcId="{10187A31-9AAF-463B-920D-A4BBA4CD0C73}" destId="{763C764C-3408-4603-9443-9F4E5C8B7DED}" srcOrd="0" destOrd="0" parTransId="{A20B2A09-A9EC-41E0-9F71-85F97BC9A03F}" sibTransId="{C6FFE764-FC75-44A3-BE68-C2092062A6F8}"/>
    <dgm:cxn modelId="{4E66BFA9-CE05-4FEC-AFC5-235012212CAF}" type="presOf" srcId="{171C4887-CF4E-431E-ADBB-F418264F3F08}" destId="{8668C7E2-2025-44D6-972A-E03A7BDA3987}" srcOrd="0" destOrd="0" presId="urn:microsoft.com/office/officeart/2005/8/layout/lProcess2"/>
    <dgm:cxn modelId="{6BC142B6-D8E2-4D7D-A1DF-40882ABA209F}" type="presOf" srcId="{EE78ADD0-70FE-4A75-B09B-58FF8FB97137}" destId="{011BB750-2447-454A-9AE2-C5551FB634CB}" srcOrd="0" destOrd="0" presId="urn:microsoft.com/office/officeart/2005/8/layout/lProcess2"/>
    <dgm:cxn modelId="{FE3B14BF-2791-4DE3-AD2A-13298754F134}" type="presOf" srcId="{CFF22967-BA37-4777-A289-7B4B8FE71984}" destId="{638E3ACF-6158-4DC5-91B1-5954141DA5AF}" srcOrd="0" destOrd="0" presId="urn:microsoft.com/office/officeart/2005/8/layout/lProcess2"/>
    <dgm:cxn modelId="{363412E7-1220-475C-9CEB-745B28A7E792}" srcId="{763C764C-3408-4603-9443-9F4E5C8B7DED}" destId="{57643EFF-5EA5-4C43-B567-E22416C6F2FF}" srcOrd="2" destOrd="0" parTransId="{3A9D2AA2-F919-40A2-A856-479292B84399}" sibTransId="{494AE504-218C-4A3D-BC11-FEC46E44187F}"/>
    <dgm:cxn modelId="{95857DEE-B136-457E-B626-D66A14A3032A}" srcId="{763C764C-3408-4603-9443-9F4E5C8B7DED}" destId="{CFF22967-BA37-4777-A289-7B4B8FE71984}" srcOrd="1" destOrd="0" parTransId="{88FCB1B0-A1B3-4F84-A227-7BAA7CDF8F1A}" sibTransId="{868D35D6-46CD-4EE4-B0DE-0FE63B362021}"/>
    <dgm:cxn modelId="{41FF1DFB-B794-4BD2-BAB9-51C18ADA597F}" srcId="{FF9029D1-8823-4D1F-94C7-A5C0755C97F3}" destId="{171C4887-CF4E-431E-ADBB-F418264F3F08}" srcOrd="0" destOrd="0" parTransId="{B656FC5D-49F0-4996-A3AE-A870B828ED24}" sibTransId="{9105730B-1141-4A8B-97B5-190FBB4D39DE}"/>
    <dgm:cxn modelId="{E79CE7FA-E34F-46E0-822D-4A35C803B029}" type="presParOf" srcId="{5B93DB57-7654-49B4-B52D-45CD30764A8B}" destId="{5C7FDB0A-7847-44A3-B256-A6DBC0858D6F}" srcOrd="0" destOrd="0" presId="urn:microsoft.com/office/officeart/2005/8/layout/lProcess2"/>
    <dgm:cxn modelId="{CD6D4CEC-5797-4E43-9AA5-F271A174B2FE}" type="presParOf" srcId="{5C7FDB0A-7847-44A3-B256-A6DBC0858D6F}" destId="{8BC24887-EE9E-4915-B847-B8FD94BD840A}" srcOrd="0" destOrd="0" presId="urn:microsoft.com/office/officeart/2005/8/layout/lProcess2"/>
    <dgm:cxn modelId="{7D4A31E3-CDAC-43FF-BDC4-A6925857BBF0}" type="presParOf" srcId="{5C7FDB0A-7847-44A3-B256-A6DBC0858D6F}" destId="{DA1E04FB-BC7B-41E4-B43E-B06F253DBB27}" srcOrd="1" destOrd="0" presId="urn:microsoft.com/office/officeart/2005/8/layout/lProcess2"/>
    <dgm:cxn modelId="{6D967C12-CC35-4A0F-8FEE-D0FE14A918D3}" type="presParOf" srcId="{5C7FDB0A-7847-44A3-B256-A6DBC0858D6F}" destId="{B46D3FC2-04E8-415C-92BD-D72745CF1CEC}" srcOrd="2" destOrd="0" presId="urn:microsoft.com/office/officeart/2005/8/layout/lProcess2"/>
    <dgm:cxn modelId="{C206E9A8-5A71-45EF-8555-2E00B25945DA}" type="presParOf" srcId="{B46D3FC2-04E8-415C-92BD-D72745CF1CEC}" destId="{669F196F-3433-487F-ABB8-00CB1D4B3BA4}" srcOrd="0" destOrd="0" presId="urn:microsoft.com/office/officeart/2005/8/layout/lProcess2"/>
    <dgm:cxn modelId="{BFD82BBB-486D-4293-8970-9D1B91C607C0}" type="presParOf" srcId="{669F196F-3433-487F-ABB8-00CB1D4B3BA4}" destId="{011BB750-2447-454A-9AE2-C5551FB634CB}" srcOrd="0" destOrd="0" presId="urn:microsoft.com/office/officeart/2005/8/layout/lProcess2"/>
    <dgm:cxn modelId="{E3542D57-0D2C-43EC-B4BC-DF235D02094A}" type="presParOf" srcId="{669F196F-3433-487F-ABB8-00CB1D4B3BA4}" destId="{D035C112-4178-4843-8901-F0697BACA1A6}" srcOrd="1" destOrd="0" presId="urn:microsoft.com/office/officeart/2005/8/layout/lProcess2"/>
    <dgm:cxn modelId="{C2F09BFF-B6F4-40DF-9ED6-8A610DF4950F}" type="presParOf" srcId="{669F196F-3433-487F-ABB8-00CB1D4B3BA4}" destId="{638E3ACF-6158-4DC5-91B1-5954141DA5AF}" srcOrd="2" destOrd="0" presId="urn:microsoft.com/office/officeart/2005/8/layout/lProcess2"/>
    <dgm:cxn modelId="{DD43947D-4D5C-4E19-9E0F-CD1F01AE6A37}" type="presParOf" srcId="{669F196F-3433-487F-ABB8-00CB1D4B3BA4}" destId="{19EFD110-2F10-49AB-8461-9FC26CDFC712}" srcOrd="3" destOrd="0" presId="urn:microsoft.com/office/officeart/2005/8/layout/lProcess2"/>
    <dgm:cxn modelId="{353A5AB5-B336-46C6-AAE0-DBFB92925B53}" type="presParOf" srcId="{669F196F-3433-487F-ABB8-00CB1D4B3BA4}" destId="{91704DEE-C577-4BB6-848C-AEF0B0484D43}" srcOrd="4" destOrd="0" presId="urn:microsoft.com/office/officeart/2005/8/layout/lProcess2"/>
    <dgm:cxn modelId="{6872D340-3158-4666-8F6E-4A5F4BCA59C5}" type="presParOf" srcId="{5B93DB57-7654-49B4-B52D-45CD30764A8B}" destId="{3D9A7B3F-B7E3-4608-AB63-A151482C364F}" srcOrd="1" destOrd="0" presId="urn:microsoft.com/office/officeart/2005/8/layout/lProcess2"/>
    <dgm:cxn modelId="{81166116-C5C3-426D-9E89-1B6E34A55D31}" type="presParOf" srcId="{5B93DB57-7654-49B4-B52D-45CD30764A8B}" destId="{38AA4A93-317D-46E9-99A4-954407234277}" srcOrd="2" destOrd="0" presId="urn:microsoft.com/office/officeart/2005/8/layout/lProcess2"/>
    <dgm:cxn modelId="{5A9688AD-C7C4-4CB3-A34A-70606A9F3BF0}" type="presParOf" srcId="{38AA4A93-317D-46E9-99A4-954407234277}" destId="{12655EE0-D484-4489-B07E-E7251057AF9E}" srcOrd="0" destOrd="0" presId="urn:microsoft.com/office/officeart/2005/8/layout/lProcess2"/>
    <dgm:cxn modelId="{4DA90479-C6FE-4027-8266-BDC860AF2D4E}" type="presParOf" srcId="{38AA4A93-317D-46E9-99A4-954407234277}" destId="{C8B23EB0-EB58-4BA5-8FBD-DC9168BF1281}" srcOrd="1" destOrd="0" presId="urn:microsoft.com/office/officeart/2005/8/layout/lProcess2"/>
    <dgm:cxn modelId="{CA39B941-89D0-4488-85C0-4DF6D0539BC2}" type="presParOf" srcId="{38AA4A93-317D-46E9-99A4-954407234277}" destId="{04F0BB40-6B22-4B9E-A99C-C005F85F3D9C}" srcOrd="2" destOrd="0" presId="urn:microsoft.com/office/officeart/2005/8/layout/lProcess2"/>
    <dgm:cxn modelId="{B648A462-7E83-4F1F-85D3-0A6867B1F992}" type="presParOf" srcId="{04F0BB40-6B22-4B9E-A99C-C005F85F3D9C}" destId="{732018B8-D180-4891-A34C-AF03A53BAE5C}" srcOrd="0" destOrd="0" presId="urn:microsoft.com/office/officeart/2005/8/layout/lProcess2"/>
    <dgm:cxn modelId="{E02F8383-CAFF-4906-AF48-92F86EFED10D}" type="presParOf" srcId="{732018B8-D180-4891-A34C-AF03A53BAE5C}" destId="{8668C7E2-2025-44D6-972A-E03A7BDA3987}" srcOrd="0" destOrd="0" presId="urn:microsoft.com/office/officeart/2005/8/layout/lProcess2"/>
    <dgm:cxn modelId="{813F1A39-D8C6-4B32-B23A-E703FA6CCB9E}" type="presParOf" srcId="{732018B8-D180-4891-A34C-AF03A53BAE5C}" destId="{779D01C3-0E6D-40C7-B356-ADED1740F4DE}" srcOrd="1" destOrd="0" presId="urn:microsoft.com/office/officeart/2005/8/layout/lProcess2"/>
    <dgm:cxn modelId="{10C0C742-B8D0-4443-8442-9681536E6217}" type="presParOf" srcId="{732018B8-D180-4891-A34C-AF03A53BAE5C}" destId="{D78D8D8A-CF34-4E2B-BC17-A65A094F9B7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794616-B419-460A-BDAE-D9F41E51BD1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F7AE80F-9354-412C-A6D6-FFDFF6C4C6D4}">
      <dgm:prSet phldrT="[Text]" custT="1"/>
      <dgm:spPr/>
      <dgm:t>
        <a:bodyPr/>
        <a:lstStyle/>
        <a:p>
          <a:r>
            <a:rPr lang="en-US" sz="2000" b="1" dirty="0">
              <a:latin typeface="Raleway" pitchFamily="2" charset="0"/>
            </a:rPr>
            <a:t>Clinical</a:t>
          </a:r>
        </a:p>
      </dgm:t>
    </dgm:pt>
    <dgm:pt modelId="{9357E8C6-B950-4124-8608-478D1B5494F6}" type="parTrans" cxnId="{770FA97E-9A8E-492A-9796-6B15D6EBB85E}">
      <dgm:prSet/>
      <dgm:spPr/>
      <dgm:t>
        <a:bodyPr/>
        <a:lstStyle/>
        <a:p>
          <a:endParaRPr lang="en-US" sz="2000">
            <a:latin typeface="Raleway" pitchFamily="2" charset="0"/>
          </a:endParaRPr>
        </a:p>
      </dgm:t>
    </dgm:pt>
    <dgm:pt modelId="{BFA3797E-CBAE-48B3-BE91-959F756F6043}" type="sibTrans" cxnId="{770FA97E-9A8E-492A-9796-6B15D6EBB85E}">
      <dgm:prSet/>
      <dgm:spPr/>
      <dgm:t>
        <a:bodyPr/>
        <a:lstStyle/>
        <a:p>
          <a:endParaRPr lang="en-US" sz="2000">
            <a:latin typeface="Raleway" pitchFamily="2" charset="0"/>
          </a:endParaRPr>
        </a:p>
      </dgm:t>
    </dgm:pt>
    <dgm:pt modelId="{1EDCF02A-34B4-4C17-B0FA-2FD269FE5C21}">
      <dgm:prSet phldrT="[Text]" custT="1"/>
      <dgm:spPr/>
      <dgm:t>
        <a:bodyPr/>
        <a:lstStyle/>
        <a:p>
          <a:r>
            <a:rPr lang="en-US" sz="2000">
              <a:latin typeface="Raleway" pitchFamily="2" charset="0"/>
            </a:rPr>
            <a:t>Feeding (88%)</a:t>
          </a:r>
        </a:p>
      </dgm:t>
    </dgm:pt>
    <dgm:pt modelId="{BEE3235F-47AB-4654-9887-5813C147F34D}" type="parTrans" cxnId="{CE36022D-ADF8-44FB-B5AA-3B7CE8C20BD5}">
      <dgm:prSet/>
      <dgm:spPr/>
      <dgm:t>
        <a:bodyPr/>
        <a:lstStyle/>
        <a:p>
          <a:endParaRPr lang="en-US" sz="2000">
            <a:latin typeface="Raleway" pitchFamily="2" charset="0"/>
          </a:endParaRPr>
        </a:p>
      </dgm:t>
    </dgm:pt>
    <dgm:pt modelId="{3708D37D-2307-4012-9847-DE251D54AB68}" type="sibTrans" cxnId="{CE36022D-ADF8-44FB-B5AA-3B7CE8C20BD5}">
      <dgm:prSet/>
      <dgm:spPr/>
      <dgm:t>
        <a:bodyPr/>
        <a:lstStyle/>
        <a:p>
          <a:endParaRPr lang="en-US" sz="2000">
            <a:latin typeface="Raleway" pitchFamily="2" charset="0"/>
          </a:endParaRPr>
        </a:p>
      </dgm:t>
    </dgm:pt>
    <dgm:pt modelId="{C47B1355-1CE5-4180-BA41-03B8B734DBF4}">
      <dgm:prSet phldrT="[Text]" custT="1"/>
      <dgm:spPr/>
      <dgm:t>
        <a:bodyPr/>
        <a:lstStyle/>
        <a:p>
          <a:r>
            <a:rPr lang="en-US" sz="2000">
              <a:latin typeface="Raleway" pitchFamily="2" charset="0"/>
            </a:rPr>
            <a:t>Primitive Reflex Integration (68%)</a:t>
          </a:r>
        </a:p>
      </dgm:t>
    </dgm:pt>
    <dgm:pt modelId="{EBD0396C-7952-4878-BADD-FC533B48CD24}" type="parTrans" cxnId="{3533AA87-3F8D-47D2-AE48-B5A926562E6B}">
      <dgm:prSet/>
      <dgm:spPr/>
      <dgm:t>
        <a:bodyPr/>
        <a:lstStyle/>
        <a:p>
          <a:endParaRPr lang="en-US" sz="2000">
            <a:latin typeface="Raleway" pitchFamily="2" charset="0"/>
          </a:endParaRPr>
        </a:p>
      </dgm:t>
    </dgm:pt>
    <dgm:pt modelId="{C66A7329-BFD5-45C4-9E05-0CB346EF1CDC}" type="sibTrans" cxnId="{3533AA87-3F8D-47D2-AE48-B5A926562E6B}">
      <dgm:prSet/>
      <dgm:spPr/>
      <dgm:t>
        <a:bodyPr/>
        <a:lstStyle/>
        <a:p>
          <a:endParaRPr lang="en-US" sz="2000">
            <a:latin typeface="Raleway" pitchFamily="2" charset="0"/>
          </a:endParaRPr>
        </a:p>
      </dgm:t>
    </dgm:pt>
    <dgm:pt modelId="{7EC55662-D570-4E95-8145-3CCE4C3566FF}">
      <dgm:prSet phldrT="[Text]" custT="1"/>
      <dgm:spPr/>
      <dgm:t>
        <a:bodyPr/>
        <a:lstStyle/>
        <a:p>
          <a:r>
            <a:rPr lang="en-US" sz="2000" b="1" dirty="0">
              <a:latin typeface="Raleway" pitchFamily="2" charset="0"/>
            </a:rPr>
            <a:t>Non-Clinical</a:t>
          </a:r>
        </a:p>
      </dgm:t>
    </dgm:pt>
    <dgm:pt modelId="{05051F53-0160-40F6-824B-96317A0F3B4F}" type="parTrans" cxnId="{5B89B737-836E-4AEB-B486-157B3EC5A6D0}">
      <dgm:prSet/>
      <dgm:spPr/>
      <dgm:t>
        <a:bodyPr/>
        <a:lstStyle/>
        <a:p>
          <a:endParaRPr lang="en-US" sz="2000">
            <a:latin typeface="Raleway" pitchFamily="2" charset="0"/>
          </a:endParaRPr>
        </a:p>
      </dgm:t>
    </dgm:pt>
    <dgm:pt modelId="{B84C5E54-888F-412A-BA24-21E1EA13452F}" type="sibTrans" cxnId="{5B89B737-836E-4AEB-B486-157B3EC5A6D0}">
      <dgm:prSet/>
      <dgm:spPr/>
      <dgm:t>
        <a:bodyPr/>
        <a:lstStyle/>
        <a:p>
          <a:endParaRPr lang="en-US" sz="2000">
            <a:latin typeface="Raleway" pitchFamily="2" charset="0"/>
          </a:endParaRPr>
        </a:p>
      </dgm:t>
    </dgm:pt>
    <dgm:pt modelId="{9395CB19-1C6F-4083-9EC0-65F7C886EB31}">
      <dgm:prSet phldrT="[Text]" custT="1"/>
      <dgm:spPr/>
      <dgm:t>
        <a:bodyPr/>
        <a:lstStyle/>
        <a:p>
          <a:r>
            <a:rPr lang="en-US" sz="2000">
              <a:latin typeface="Raleway" pitchFamily="2" charset="0"/>
            </a:rPr>
            <a:t>Managing Challenging Behaviors (74.5%)</a:t>
          </a:r>
        </a:p>
      </dgm:t>
    </dgm:pt>
    <dgm:pt modelId="{854BCFBE-7A38-4D68-BAB7-15874456494F}" type="parTrans" cxnId="{D909E9AD-E26D-40D3-800A-0AAB682D592C}">
      <dgm:prSet/>
      <dgm:spPr/>
      <dgm:t>
        <a:bodyPr/>
        <a:lstStyle/>
        <a:p>
          <a:endParaRPr lang="en-US" sz="2000">
            <a:latin typeface="Raleway" pitchFamily="2" charset="0"/>
          </a:endParaRPr>
        </a:p>
      </dgm:t>
    </dgm:pt>
    <dgm:pt modelId="{0D140239-591D-49C7-9A0B-C4448ED6C5AC}" type="sibTrans" cxnId="{D909E9AD-E26D-40D3-800A-0AAB682D592C}">
      <dgm:prSet/>
      <dgm:spPr/>
      <dgm:t>
        <a:bodyPr/>
        <a:lstStyle/>
        <a:p>
          <a:endParaRPr lang="en-US" sz="2000">
            <a:latin typeface="Raleway" pitchFamily="2" charset="0"/>
          </a:endParaRPr>
        </a:p>
      </dgm:t>
    </dgm:pt>
    <dgm:pt modelId="{D7DCFB85-7C80-4C44-A166-86CEAB660D4F}">
      <dgm:prSet phldrT="[Text]" custT="1"/>
      <dgm:spPr/>
      <dgm:t>
        <a:bodyPr/>
        <a:lstStyle/>
        <a:p>
          <a:r>
            <a:rPr lang="en-US" sz="2000">
              <a:latin typeface="Raleway" pitchFamily="2" charset="0"/>
            </a:rPr>
            <a:t>Data Collection/Documentation Strategies (46.2%)</a:t>
          </a:r>
        </a:p>
      </dgm:t>
    </dgm:pt>
    <dgm:pt modelId="{965E9784-268C-4039-827E-E2F0FFC5B3F6}" type="parTrans" cxnId="{07E3F9C0-20B0-4B58-8ECA-2B73AF3DA6FC}">
      <dgm:prSet/>
      <dgm:spPr/>
      <dgm:t>
        <a:bodyPr/>
        <a:lstStyle/>
        <a:p>
          <a:endParaRPr lang="en-US" sz="2000">
            <a:latin typeface="Raleway" pitchFamily="2" charset="0"/>
          </a:endParaRPr>
        </a:p>
      </dgm:t>
    </dgm:pt>
    <dgm:pt modelId="{7F7B0DD7-55C1-45B6-BEC0-12F8C8290D57}" type="sibTrans" cxnId="{07E3F9C0-20B0-4B58-8ECA-2B73AF3DA6FC}">
      <dgm:prSet/>
      <dgm:spPr/>
      <dgm:t>
        <a:bodyPr/>
        <a:lstStyle/>
        <a:p>
          <a:endParaRPr lang="en-US" sz="2000">
            <a:latin typeface="Raleway" pitchFamily="2" charset="0"/>
          </a:endParaRPr>
        </a:p>
      </dgm:t>
    </dgm:pt>
    <dgm:pt modelId="{F23A51AE-950E-431E-BD03-B5E87C6278ED}">
      <dgm:prSet phldrT="[Text]" custT="1"/>
      <dgm:spPr/>
      <dgm:t>
        <a:bodyPr/>
        <a:lstStyle/>
        <a:p>
          <a:r>
            <a:rPr lang="en-US" sz="2000">
              <a:latin typeface="Raleway" pitchFamily="2" charset="0"/>
            </a:rPr>
            <a:t>Sensory Modulation (56%)</a:t>
          </a:r>
        </a:p>
      </dgm:t>
    </dgm:pt>
    <dgm:pt modelId="{39ACBF4F-4AFD-4120-A6D0-4BDD7D146AC0}" type="parTrans" cxnId="{0707A4D8-5B94-46EA-A5CF-90D15133444F}">
      <dgm:prSet/>
      <dgm:spPr/>
      <dgm:t>
        <a:bodyPr/>
        <a:lstStyle/>
        <a:p>
          <a:endParaRPr lang="en-US" sz="2000">
            <a:latin typeface="Raleway" pitchFamily="2" charset="0"/>
          </a:endParaRPr>
        </a:p>
      </dgm:t>
    </dgm:pt>
    <dgm:pt modelId="{D423E976-2084-4B55-8C98-B146B80F324A}" type="sibTrans" cxnId="{0707A4D8-5B94-46EA-A5CF-90D15133444F}">
      <dgm:prSet/>
      <dgm:spPr/>
      <dgm:t>
        <a:bodyPr/>
        <a:lstStyle/>
        <a:p>
          <a:endParaRPr lang="en-US" sz="2000">
            <a:latin typeface="Raleway" pitchFamily="2" charset="0"/>
          </a:endParaRPr>
        </a:p>
      </dgm:t>
    </dgm:pt>
    <dgm:pt modelId="{F482FD5B-9535-4C3C-BBCC-A0FE25D790B9}">
      <dgm:prSet phldrT="[Text]" custT="1"/>
      <dgm:spPr/>
      <dgm:t>
        <a:bodyPr/>
        <a:lstStyle/>
        <a:p>
          <a:r>
            <a:rPr lang="en-US" sz="2000">
              <a:latin typeface="Raleway" pitchFamily="2" charset="0"/>
            </a:rPr>
            <a:t>Executive Function (52%)</a:t>
          </a:r>
        </a:p>
      </dgm:t>
    </dgm:pt>
    <dgm:pt modelId="{7808B95B-D17F-4F74-A2A1-6E21746E8298}" type="parTrans" cxnId="{89C06240-0C43-4B12-BF4D-9AA60AEE5B48}">
      <dgm:prSet/>
      <dgm:spPr/>
      <dgm:t>
        <a:bodyPr/>
        <a:lstStyle/>
        <a:p>
          <a:endParaRPr lang="en-US" sz="2000">
            <a:latin typeface="Raleway" pitchFamily="2" charset="0"/>
          </a:endParaRPr>
        </a:p>
      </dgm:t>
    </dgm:pt>
    <dgm:pt modelId="{B37836DF-0E4C-47D3-BF2A-3D4D0B14667D}" type="sibTrans" cxnId="{89C06240-0C43-4B12-BF4D-9AA60AEE5B48}">
      <dgm:prSet/>
      <dgm:spPr/>
      <dgm:t>
        <a:bodyPr/>
        <a:lstStyle/>
        <a:p>
          <a:endParaRPr lang="en-US" sz="2000">
            <a:latin typeface="Raleway" pitchFamily="2" charset="0"/>
          </a:endParaRPr>
        </a:p>
      </dgm:t>
    </dgm:pt>
    <dgm:pt modelId="{32C8F998-AF23-4C03-A08D-551E28705BEE}">
      <dgm:prSet phldrT="[Text]" custT="1"/>
      <dgm:spPr/>
      <dgm:t>
        <a:bodyPr/>
        <a:lstStyle/>
        <a:p>
          <a:r>
            <a:rPr lang="en-US" sz="2000">
              <a:latin typeface="Raleway" pitchFamily="2" charset="0"/>
            </a:rPr>
            <a:t>Preventing and Managing Burnout (60.8%)</a:t>
          </a:r>
        </a:p>
      </dgm:t>
    </dgm:pt>
    <dgm:pt modelId="{1400C69A-33B9-4C42-B5B2-C98F59AA99F3}" type="parTrans" cxnId="{53E1AFEF-59F9-4912-8FD0-E4CE6D96CF76}">
      <dgm:prSet/>
      <dgm:spPr/>
      <dgm:t>
        <a:bodyPr/>
        <a:lstStyle/>
        <a:p>
          <a:endParaRPr lang="en-US" sz="2000">
            <a:latin typeface="Raleway" pitchFamily="2" charset="0"/>
          </a:endParaRPr>
        </a:p>
      </dgm:t>
    </dgm:pt>
    <dgm:pt modelId="{5BDF2C21-907D-4B58-89D3-3450E9FC6CAF}" type="sibTrans" cxnId="{53E1AFEF-59F9-4912-8FD0-E4CE6D96CF76}">
      <dgm:prSet/>
      <dgm:spPr/>
      <dgm:t>
        <a:bodyPr/>
        <a:lstStyle/>
        <a:p>
          <a:endParaRPr lang="en-US" sz="2000">
            <a:latin typeface="Raleway" pitchFamily="2" charset="0"/>
          </a:endParaRPr>
        </a:p>
      </dgm:t>
    </dgm:pt>
    <dgm:pt modelId="{319F7E57-E74E-4629-B469-786E332EA4F2}">
      <dgm:prSet phldrT="[Text]" custT="1"/>
      <dgm:spPr/>
      <dgm:t>
        <a:bodyPr/>
        <a:lstStyle/>
        <a:p>
          <a:r>
            <a:rPr lang="en-US" sz="2000">
              <a:latin typeface="Raleway" pitchFamily="2" charset="0"/>
            </a:rPr>
            <a:t>Neurodiversity-Affirming Intervention Strategies (52.9%)</a:t>
          </a:r>
        </a:p>
      </dgm:t>
    </dgm:pt>
    <dgm:pt modelId="{0F512E6B-B5D8-44F3-A425-55730292AB5A}" type="parTrans" cxnId="{E26AC407-3A6A-458F-B551-E4169DBB555D}">
      <dgm:prSet/>
      <dgm:spPr/>
      <dgm:t>
        <a:bodyPr/>
        <a:lstStyle/>
        <a:p>
          <a:endParaRPr lang="en-US" sz="2000">
            <a:latin typeface="Raleway" pitchFamily="2" charset="0"/>
          </a:endParaRPr>
        </a:p>
      </dgm:t>
    </dgm:pt>
    <dgm:pt modelId="{2218C8F9-DB5A-415D-A0B2-9BDD932659E0}" type="sibTrans" cxnId="{E26AC407-3A6A-458F-B551-E4169DBB555D}">
      <dgm:prSet/>
      <dgm:spPr/>
      <dgm:t>
        <a:bodyPr/>
        <a:lstStyle/>
        <a:p>
          <a:endParaRPr lang="en-US" sz="2000">
            <a:latin typeface="Raleway" pitchFamily="2" charset="0"/>
          </a:endParaRPr>
        </a:p>
      </dgm:t>
    </dgm:pt>
    <dgm:pt modelId="{073AEEDB-A18E-41D3-8C78-95001D11447B}" type="pres">
      <dgm:prSet presAssocID="{B9794616-B419-460A-BDAE-D9F41E51BD17}" presName="diagram" presStyleCnt="0">
        <dgm:presLayoutVars>
          <dgm:chPref val="1"/>
          <dgm:dir/>
          <dgm:animOne val="branch"/>
          <dgm:animLvl val="lvl"/>
          <dgm:resizeHandles/>
        </dgm:presLayoutVars>
      </dgm:prSet>
      <dgm:spPr/>
    </dgm:pt>
    <dgm:pt modelId="{3DACA04A-D5C6-49D2-A8D1-151FCEED4500}" type="pres">
      <dgm:prSet presAssocID="{EF7AE80F-9354-412C-A6D6-FFDFF6C4C6D4}" presName="root" presStyleCnt="0"/>
      <dgm:spPr/>
    </dgm:pt>
    <dgm:pt modelId="{F9502141-0D09-4155-9243-E68E8AB9AB98}" type="pres">
      <dgm:prSet presAssocID="{EF7AE80F-9354-412C-A6D6-FFDFF6C4C6D4}" presName="rootComposite" presStyleCnt="0"/>
      <dgm:spPr/>
    </dgm:pt>
    <dgm:pt modelId="{728CA67C-1C63-4E7B-BFE1-BC3BCFA7BF62}" type="pres">
      <dgm:prSet presAssocID="{EF7AE80F-9354-412C-A6D6-FFDFF6C4C6D4}" presName="rootText" presStyleLbl="node1" presStyleIdx="0" presStyleCnt="2" custScaleX="193882"/>
      <dgm:spPr/>
    </dgm:pt>
    <dgm:pt modelId="{80F496BD-606E-491F-AB24-A29436E89D89}" type="pres">
      <dgm:prSet presAssocID="{EF7AE80F-9354-412C-A6D6-FFDFF6C4C6D4}" presName="rootConnector" presStyleLbl="node1" presStyleIdx="0" presStyleCnt="2"/>
      <dgm:spPr/>
    </dgm:pt>
    <dgm:pt modelId="{90B32303-192B-4089-9122-79D33E31A54A}" type="pres">
      <dgm:prSet presAssocID="{EF7AE80F-9354-412C-A6D6-FFDFF6C4C6D4}" presName="childShape" presStyleCnt="0"/>
      <dgm:spPr/>
    </dgm:pt>
    <dgm:pt modelId="{F9352DCD-1C85-46E3-9C74-C13165576EE8}" type="pres">
      <dgm:prSet presAssocID="{BEE3235F-47AB-4654-9887-5813C147F34D}" presName="Name13" presStyleLbl="parChTrans1D2" presStyleIdx="0" presStyleCnt="8"/>
      <dgm:spPr/>
    </dgm:pt>
    <dgm:pt modelId="{B8C895A1-488E-49AE-AD75-800EBF9760CA}" type="pres">
      <dgm:prSet presAssocID="{1EDCF02A-34B4-4C17-B0FA-2FD269FE5C21}" presName="childText" presStyleLbl="bgAcc1" presStyleIdx="0" presStyleCnt="8" custScaleX="380437" custScaleY="68571">
        <dgm:presLayoutVars>
          <dgm:bulletEnabled val="1"/>
        </dgm:presLayoutVars>
      </dgm:prSet>
      <dgm:spPr/>
    </dgm:pt>
    <dgm:pt modelId="{8D90BC81-486F-458E-9601-1CA5FB44CD9C}" type="pres">
      <dgm:prSet presAssocID="{EBD0396C-7952-4878-BADD-FC533B48CD24}" presName="Name13" presStyleLbl="parChTrans1D2" presStyleIdx="1" presStyleCnt="8"/>
      <dgm:spPr/>
    </dgm:pt>
    <dgm:pt modelId="{BCF748F1-11E1-4C61-A62F-F6D564457035}" type="pres">
      <dgm:prSet presAssocID="{C47B1355-1CE5-4180-BA41-03B8B734DBF4}" presName="childText" presStyleLbl="bgAcc1" presStyleIdx="1" presStyleCnt="8" custScaleX="385362" custScaleY="76320">
        <dgm:presLayoutVars>
          <dgm:bulletEnabled val="1"/>
        </dgm:presLayoutVars>
      </dgm:prSet>
      <dgm:spPr/>
    </dgm:pt>
    <dgm:pt modelId="{60D2E134-2FB8-432E-8572-7BEBDC755D9E}" type="pres">
      <dgm:prSet presAssocID="{39ACBF4F-4AFD-4120-A6D0-4BDD7D146AC0}" presName="Name13" presStyleLbl="parChTrans1D2" presStyleIdx="2" presStyleCnt="8"/>
      <dgm:spPr/>
    </dgm:pt>
    <dgm:pt modelId="{C8F1BAC2-F453-43BA-9B29-03FE69D43676}" type="pres">
      <dgm:prSet presAssocID="{F23A51AE-950E-431E-BD03-B5E87C6278ED}" presName="childText" presStyleLbl="bgAcc1" presStyleIdx="2" presStyleCnt="8" custScaleX="387825">
        <dgm:presLayoutVars>
          <dgm:bulletEnabled val="1"/>
        </dgm:presLayoutVars>
      </dgm:prSet>
      <dgm:spPr/>
    </dgm:pt>
    <dgm:pt modelId="{2040D051-0F73-44AC-A1D1-996DF1E15A3A}" type="pres">
      <dgm:prSet presAssocID="{7808B95B-D17F-4F74-A2A1-6E21746E8298}" presName="Name13" presStyleLbl="parChTrans1D2" presStyleIdx="3" presStyleCnt="8"/>
      <dgm:spPr/>
    </dgm:pt>
    <dgm:pt modelId="{F77F6144-E452-4F59-BB3B-E682F88176C0}" type="pres">
      <dgm:prSet presAssocID="{F482FD5B-9535-4C3C-BBCC-A0FE25D790B9}" presName="childText" presStyleLbl="bgAcc1" presStyleIdx="3" presStyleCnt="8" custScaleX="388575" custScaleY="68105">
        <dgm:presLayoutVars>
          <dgm:bulletEnabled val="1"/>
        </dgm:presLayoutVars>
      </dgm:prSet>
      <dgm:spPr/>
    </dgm:pt>
    <dgm:pt modelId="{AAC81805-7DA1-407C-A9BA-3F82143B66EF}" type="pres">
      <dgm:prSet presAssocID="{7EC55662-D570-4E95-8145-3CCE4C3566FF}" presName="root" presStyleCnt="0"/>
      <dgm:spPr/>
    </dgm:pt>
    <dgm:pt modelId="{D3923553-337D-402A-8042-CDBD900949B9}" type="pres">
      <dgm:prSet presAssocID="{7EC55662-D570-4E95-8145-3CCE4C3566FF}" presName="rootComposite" presStyleCnt="0"/>
      <dgm:spPr/>
    </dgm:pt>
    <dgm:pt modelId="{53AD5AEA-E8B5-41D9-B9A1-9173578ED2AE}" type="pres">
      <dgm:prSet presAssocID="{7EC55662-D570-4E95-8145-3CCE4C3566FF}" presName="rootText" presStyleLbl="node1" presStyleIdx="1" presStyleCnt="2" custScaleX="183294"/>
      <dgm:spPr/>
    </dgm:pt>
    <dgm:pt modelId="{42B652D9-5E6E-446D-8EE6-878A80690AA5}" type="pres">
      <dgm:prSet presAssocID="{7EC55662-D570-4E95-8145-3CCE4C3566FF}" presName="rootConnector" presStyleLbl="node1" presStyleIdx="1" presStyleCnt="2"/>
      <dgm:spPr/>
    </dgm:pt>
    <dgm:pt modelId="{A9CD891E-EBA2-48EA-A61A-CB05F3DDCFF6}" type="pres">
      <dgm:prSet presAssocID="{7EC55662-D570-4E95-8145-3CCE4C3566FF}" presName="childShape" presStyleCnt="0"/>
      <dgm:spPr/>
    </dgm:pt>
    <dgm:pt modelId="{A5100CA1-F16E-47A8-BAE4-C270837B402E}" type="pres">
      <dgm:prSet presAssocID="{854BCFBE-7A38-4D68-BAB7-15874456494F}" presName="Name13" presStyleLbl="parChTrans1D2" presStyleIdx="4" presStyleCnt="8"/>
      <dgm:spPr/>
    </dgm:pt>
    <dgm:pt modelId="{2E1C9646-0F13-49D9-A5C1-892F2641F17D}" type="pres">
      <dgm:prSet presAssocID="{9395CB19-1C6F-4083-9EC0-65F7C886EB31}" presName="childText" presStyleLbl="bgAcc1" presStyleIdx="4" presStyleCnt="8" custScaleX="586829" custScaleY="72836">
        <dgm:presLayoutVars>
          <dgm:bulletEnabled val="1"/>
        </dgm:presLayoutVars>
      </dgm:prSet>
      <dgm:spPr/>
    </dgm:pt>
    <dgm:pt modelId="{72DFBFB8-07B1-4EDB-8EAF-693C1A0B1414}" type="pres">
      <dgm:prSet presAssocID="{1400C69A-33B9-4C42-B5B2-C98F59AA99F3}" presName="Name13" presStyleLbl="parChTrans1D2" presStyleIdx="5" presStyleCnt="8"/>
      <dgm:spPr/>
    </dgm:pt>
    <dgm:pt modelId="{D3940D41-40E5-48FC-8424-8A3FC94B1717}" type="pres">
      <dgm:prSet presAssocID="{32C8F998-AF23-4C03-A08D-551E28705BEE}" presName="childText" presStyleLbl="bgAcc1" presStyleIdx="5" presStyleCnt="8" custScaleX="588171" custScaleY="68237">
        <dgm:presLayoutVars>
          <dgm:bulletEnabled val="1"/>
        </dgm:presLayoutVars>
      </dgm:prSet>
      <dgm:spPr/>
    </dgm:pt>
    <dgm:pt modelId="{1488B659-E1C9-4A29-B23E-72B33DBD183C}" type="pres">
      <dgm:prSet presAssocID="{0F512E6B-B5D8-44F3-A425-55730292AB5A}" presName="Name13" presStyleLbl="parChTrans1D2" presStyleIdx="6" presStyleCnt="8"/>
      <dgm:spPr/>
    </dgm:pt>
    <dgm:pt modelId="{B8D222F2-B4CF-4B88-8BBC-4437FA62AB93}" type="pres">
      <dgm:prSet presAssocID="{319F7E57-E74E-4629-B469-786E332EA4F2}" presName="childText" presStyleLbl="bgAcc1" presStyleIdx="6" presStyleCnt="8" custScaleX="584570">
        <dgm:presLayoutVars>
          <dgm:bulletEnabled val="1"/>
        </dgm:presLayoutVars>
      </dgm:prSet>
      <dgm:spPr/>
    </dgm:pt>
    <dgm:pt modelId="{68109409-927D-4E36-A96D-B0E0C1C3309B}" type="pres">
      <dgm:prSet presAssocID="{965E9784-268C-4039-827E-E2F0FFC5B3F6}" presName="Name13" presStyleLbl="parChTrans1D2" presStyleIdx="7" presStyleCnt="8"/>
      <dgm:spPr/>
    </dgm:pt>
    <dgm:pt modelId="{6E45BEF0-32F1-449E-8E48-15B724920D0E}" type="pres">
      <dgm:prSet presAssocID="{D7DCFB85-7C80-4C44-A166-86CEAB660D4F}" presName="childText" presStyleLbl="bgAcc1" presStyleIdx="7" presStyleCnt="8" custScaleX="584570" custScaleY="72271">
        <dgm:presLayoutVars>
          <dgm:bulletEnabled val="1"/>
        </dgm:presLayoutVars>
      </dgm:prSet>
      <dgm:spPr/>
    </dgm:pt>
  </dgm:ptLst>
  <dgm:cxnLst>
    <dgm:cxn modelId="{E26AC407-3A6A-458F-B551-E4169DBB555D}" srcId="{7EC55662-D570-4E95-8145-3CCE4C3566FF}" destId="{319F7E57-E74E-4629-B469-786E332EA4F2}" srcOrd="2" destOrd="0" parTransId="{0F512E6B-B5D8-44F3-A425-55730292AB5A}" sibTransId="{2218C8F9-DB5A-415D-A0B2-9BDD932659E0}"/>
    <dgm:cxn modelId="{B9A7DC12-E352-4D45-9D76-646700358C5D}" type="presOf" srcId="{EF7AE80F-9354-412C-A6D6-FFDFF6C4C6D4}" destId="{728CA67C-1C63-4E7B-BFE1-BC3BCFA7BF62}" srcOrd="0" destOrd="0" presId="urn:microsoft.com/office/officeart/2005/8/layout/hierarchy3"/>
    <dgm:cxn modelId="{AEB7001C-A9A4-4E7B-9671-3B666CC65F15}" type="presOf" srcId="{9395CB19-1C6F-4083-9EC0-65F7C886EB31}" destId="{2E1C9646-0F13-49D9-A5C1-892F2641F17D}" srcOrd="0" destOrd="0" presId="urn:microsoft.com/office/officeart/2005/8/layout/hierarchy3"/>
    <dgm:cxn modelId="{2420611E-D907-4E7F-B2A8-6497B9A09DC9}" type="presOf" srcId="{7808B95B-D17F-4F74-A2A1-6E21746E8298}" destId="{2040D051-0F73-44AC-A1D1-996DF1E15A3A}" srcOrd="0" destOrd="0" presId="urn:microsoft.com/office/officeart/2005/8/layout/hierarchy3"/>
    <dgm:cxn modelId="{8218F229-1763-430A-9277-55F746C8DDA0}" type="presOf" srcId="{C47B1355-1CE5-4180-BA41-03B8B734DBF4}" destId="{BCF748F1-11E1-4C61-A62F-F6D564457035}" srcOrd="0" destOrd="0" presId="urn:microsoft.com/office/officeart/2005/8/layout/hierarchy3"/>
    <dgm:cxn modelId="{C1B1EB2C-C2CD-4B24-B8A5-94F10ED8E7F7}" type="presOf" srcId="{EF7AE80F-9354-412C-A6D6-FFDFF6C4C6D4}" destId="{80F496BD-606E-491F-AB24-A29436E89D89}" srcOrd="1" destOrd="0" presId="urn:microsoft.com/office/officeart/2005/8/layout/hierarchy3"/>
    <dgm:cxn modelId="{CE36022D-ADF8-44FB-B5AA-3B7CE8C20BD5}" srcId="{EF7AE80F-9354-412C-A6D6-FFDFF6C4C6D4}" destId="{1EDCF02A-34B4-4C17-B0FA-2FD269FE5C21}" srcOrd="0" destOrd="0" parTransId="{BEE3235F-47AB-4654-9887-5813C147F34D}" sibTransId="{3708D37D-2307-4012-9847-DE251D54AB68}"/>
    <dgm:cxn modelId="{E07D3B30-E184-4552-9B5B-71B914864CED}" type="presOf" srcId="{7EC55662-D570-4E95-8145-3CCE4C3566FF}" destId="{42B652D9-5E6E-446D-8EE6-878A80690AA5}" srcOrd="1" destOrd="0" presId="urn:microsoft.com/office/officeart/2005/8/layout/hierarchy3"/>
    <dgm:cxn modelId="{5B89B737-836E-4AEB-B486-157B3EC5A6D0}" srcId="{B9794616-B419-460A-BDAE-D9F41E51BD17}" destId="{7EC55662-D570-4E95-8145-3CCE4C3566FF}" srcOrd="1" destOrd="0" parTransId="{05051F53-0160-40F6-824B-96317A0F3B4F}" sibTransId="{B84C5E54-888F-412A-BA24-21E1EA13452F}"/>
    <dgm:cxn modelId="{1E03F337-73FA-4823-99D9-486E06EA1B5F}" type="presOf" srcId="{32C8F998-AF23-4C03-A08D-551E28705BEE}" destId="{D3940D41-40E5-48FC-8424-8A3FC94B1717}" srcOrd="0" destOrd="0" presId="urn:microsoft.com/office/officeart/2005/8/layout/hierarchy3"/>
    <dgm:cxn modelId="{50361A39-9AFC-49B0-A2D2-4D0D606E7B93}" type="presOf" srcId="{965E9784-268C-4039-827E-E2F0FFC5B3F6}" destId="{68109409-927D-4E36-A96D-B0E0C1C3309B}" srcOrd="0" destOrd="0" presId="urn:microsoft.com/office/officeart/2005/8/layout/hierarchy3"/>
    <dgm:cxn modelId="{89C06240-0C43-4B12-BF4D-9AA60AEE5B48}" srcId="{EF7AE80F-9354-412C-A6D6-FFDFF6C4C6D4}" destId="{F482FD5B-9535-4C3C-BBCC-A0FE25D790B9}" srcOrd="3" destOrd="0" parTransId="{7808B95B-D17F-4F74-A2A1-6E21746E8298}" sibTransId="{B37836DF-0E4C-47D3-BF2A-3D4D0B14667D}"/>
    <dgm:cxn modelId="{9C85AA5F-B9A2-40AC-ACD9-7C4998DA0B3B}" type="presOf" srcId="{D7DCFB85-7C80-4C44-A166-86CEAB660D4F}" destId="{6E45BEF0-32F1-449E-8E48-15B724920D0E}" srcOrd="0" destOrd="0" presId="urn:microsoft.com/office/officeart/2005/8/layout/hierarchy3"/>
    <dgm:cxn modelId="{D40FE961-F3B1-4380-8980-DC7CBEFA0841}" type="presOf" srcId="{319F7E57-E74E-4629-B469-786E332EA4F2}" destId="{B8D222F2-B4CF-4B88-8BBC-4437FA62AB93}" srcOrd="0" destOrd="0" presId="urn:microsoft.com/office/officeart/2005/8/layout/hierarchy3"/>
    <dgm:cxn modelId="{1A861D49-0255-4BAC-8EBE-F15C626821D7}" type="presOf" srcId="{854BCFBE-7A38-4D68-BAB7-15874456494F}" destId="{A5100CA1-F16E-47A8-BAE4-C270837B402E}" srcOrd="0" destOrd="0" presId="urn:microsoft.com/office/officeart/2005/8/layout/hierarchy3"/>
    <dgm:cxn modelId="{C86F5C6B-E716-46BF-A465-B15C408988C2}" type="presOf" srcId="{B9794616-B419-460A-BDAE-D9F41E51BD17}" destId="{073AEEDB-A18E-41D3-8C78-95001D11447B}" srcOrd="0" destOrd="0" presId="urn:microsoft.com/office/officeart/2005/8/layout/hierarchy3"/>
    <dgm:cxn modelId="{B1B2C478-1F30-4ECE-82E0-AF2B85491579}" type="presOf" srcId="{F23A51AE-950E-431E-BD03-B5E87C6278ED}" destId="{C8F1BAC2-F453-43BA-9B29-03FE69D43676}" srcOrd="0" destOrd="0" presId="urn:microsoft.com/office/officeart/2005/8/layout/hierarchy3"/>
    <dgm:cxn modelId="{1C25215A-23E2-47CB-8B8E-4BCC13116706}" type="presOf" srcId="{EBD0396C-7952-4878-BADD-FC533B48CD24}" destId="{8D90BC81-486F-458E-9601-1CA5FB44CD9C}" srcOrd="0" destOrd="0" presId="urn:microsoft.com/office/officeart/2005/8/layout/hierarchy3"/>
    <dgm:cxn modelId="{770FA97E-9A8E-492A-9796-6B15D6EBB85E}" srcId="{B9794616-B419-460A-BDAE-D9F41E51BD17}" destId="{EF7AE80F-9354-412C-A6D6-FFDFF6C4C6D4}" srcOrd="0" destOrd="0" parTransId="{9357E8C6-B950-4124-8608-478D1B5494F6}" sibTransId="{BFA3797E-CBAE-48B3-BE91-959F756F6043}"/>
    <dgm:cxn modelId="{26CB7880-01C0-44AB-BEB0-806103C3D405}" type="presOf" srcId="{7EC55662-D570-4E95-8145-3CCE4C3566FF}" destId="{53AD5AEA-E8B5-41D9-B9A1-9173578ED2AE}" srcOrd="0" destOrd="0" presId="urn:microsoft.com/office/officeart/2005/8/layout/hierarchy3"/>
    <dgm:cxn modelId="{8F56CD86-3039-43B6-AF83-1C78E535B956}" type="presOf" srcId="{F482FD5B-9535-4C3C-BBCC-A0FE25D790B9}" destId="{F77F6144-E452-4F59-BB3B-E682F88176C0}" srcOrd="0" destOrd="0" presId="urn:microsoft.com/office/officeart/2005/8/layout/hierarchy3"/>
    <dgm:cxn modelId="{3533AA87-3F8D-47D2-AE48-B5A926562E6B}" srcId="{EF7AE80F-9354-412C-A6D6-FFDFF6C4C6D4}" destId="{C47B1355-1CE5-4180-BA41-03B8B734DBF4}" srcOrd="1" destOrd="0" parTransId="{EBD0396C-7952-4878-BADD-FC533B48CD24}" sibTransId="{C66A7329-BFD5-45C4-9E05-0CB346EF1CDC}"/>
    <dgm:cxn modelId="{6645B689-0ACD-4F86-ABD4-DFB1229971C5}" type="presOf" srcId="{1400C69A-33B9-4C42-B5B2-C98F59AA99F3}" destId="{72DFBFB8-07B1-4EDB-8EAF-693C1A0B1414}" srcOrd="0" destOrd="0" presId="urn:microsoft.com/office/officeart/2005/8/layout/hierarchy3"/>
    <dgm:cxn modelId="{D909E9AD-E26D-40D3-800A-0AAB682D592C}" srcId="{7EC55662-D570-4E95-8145-3CCE4C3566FF}" destId="{9395CB19-1C6F-4083-9EC0-65F7C886EB31}" srcOrd="0" destOrd="0" parTransId="{854BCFBE-7A38-4D68-BAB7-15874456494F}" sibTransId="{0D140239-591D-49C7-9A0B-C4448ED6C5AC}"/>
    <dgm:cxn modelId="{C8575CB1-6B40-4664-B5CC-EB1C972C9906}" type="presOf" srcId="{39ACBF4F-4AFD-4120-A6D0-4BDD7D146AC0}" destId="{60D2E134-2FB8-432E-8572-7BEBDC755D9E}" srcOrd="0" destOrd="0" presId="urn:microsoft.com/office/officeart/2005/8/layout/hierarchy3"/>
    <dgm:cxn modelId="{07E3F9C0-20B0-4B58-8ECA-2B73AF3DA6FC}" srcId="{7EC55662-D570-4E95-8145-3CCE4C3566FF}" destId="{D7DCFB85-7C80-4C44-A166-86CEAB660D4F}" srcOrd="3" destOrd="0" parTransId="{965E9784-268C-4039-827E-E2F0FFC5B3F6}" sibTransId="{7F7B0DD7-55C1-45B6-BEC0-12F8C8290D57}"/>
    <dgm:cxn modelId="{2D2234C6-250B-4B5B-9975-75AD7A328042}" type="presOf" srcId="{0F512E6B-B5D8-44F3-A425-55730292AB5A}" destId="{1488B659-E1C9-4A29-B23E-72B33DBD183C}" srcOrd="0" destOrd="0" presId="urn:microsoft.com/office/officeart/2005/8/layout/hierarchy3"/>
    <dgm:cxn modelId="{DC9737CC-C462-47CF-9F86-F2C2AF467076}" type="presOf" srcId="{1EDCF02A-34B4-4C17-B0FA-2FD269FE5C21}" destId="{B8C895A1-488E-49AE-AD75-800EBF9760CA}" srcOrd="0" destOrd="0" presId="urn:microsoft.com/office/officeart/2005/8/layout/hierarchy3"/>
    <dgm:cxn modelId="{0707A4D8-5B94-46EA-A5CF-90D15133444F}" srcId="{EF7AE80F-9354-412C-A6D6-FFDFF6C4C6D4}" destId="{F23A51AE-950E-431E-BD03-B5E87C6278ED}" srcOrd="2" destOrd="0" parTransId="{39ACBF4F-4AFD-4120-A6D0-4BDD7D146AC0}" sibTransId="{D423E976-2084-4B55-8C98-B146B80F324A}"/>
    <dgm:cxn modelId="{53E1AFEF-59F9-4912-8FD0-E4CE6D96CF76}" srcId="{7EC55662-D570-4E95-8145-3CCE4C3566FF}" destId="{32C8F998-AF23-4C03-A08D-551E28705BEE}" srcOrd="1" destOrd="0" parTransId="{1400C69A-33B9-4C42-B5B2-C98F59AA99F3}" sibTransId="{5BDF2C21-907D-4B58-89D3-3450E9FC6CAF}"/>
    <dgm:cxn modelId="{E19CC4F5-CE6F-4DF9-88FD-069347AAC671}" type="presOf" srcId="{BEE3235F-47AB-4654-9887-5813C147F34D}" destId="{F9352DCD-1C85-46E3-9C74-C13165576EE8}" srcOrd="0" destOrd="0" presId="urn:microsoft.com/office/officeart/2005/8/layout/hierarchy3"/>
    <dgm:cxn modelId="{10DBBE41-538F-4BDA-9E5A-E74A3B593C6D}" type="presParOf" srcId="{073AEEDB-A18E-41D3-8C78-95001D11447B}" destId="{3DACA04A-D5C6-49D2-A8D1-151FCEED4500}" srcOrd="0" destOrd="0" presId="urn:microsoft.com/office/officeart/2005/8/layout/hierarchy3"/>
    <dgm:cxn modelId="{E9D5A909-1C77-4934-A787-086C28D155E7}" type="presParOf" srcId="{3DACA04A-D5C6-49D2-A8D1-151FCEED4500}" destId="{F9502141-0D09-4155-9243-E68E8AB9AB98}" srcOrd="0" destOrd="0" presId="urn:microsoft.com/office/officeart/2005/8/layout/hierarchy3"/>
    <dgm:cxn modelId="{2A8D274B-59C0-43C8-A08F-DE839E65E688}" type="presParOf" srcId="{F9502141-0D09-4155-9243-E68E8AB9AB98}" destId="{728CA67C-1C63-4E7B-BFE1-BC3BCFA7BF62}" srcOrd="0" destOrd="0" presId="urn:microsoft.com/office/officeart/2005/8/layout/hierarchy3"/>
    <dgm:cxn modelId="{81FC913A-8809-43E3-AA30-D92D6E12DD5F}" type="presParOf" srcId="{F9502141-0D09-4155-9243-E68E8AB9AB98}" destId="{80F496BD-606E-491F-AB24-A29436E89D89}" srcOrd="1" destOrd="0" presId="urn:microsoft.com/office/officeart/2005/8/layout/hierarchy3"/>
    <dgm:cxn modelId="{68D2F56C-4881-4157-96B1-45529A0C2CC2}" type="presParOf" srcId="{3DACA04A-D5C6-49D2-A8D1-151FCEED4500}" destId="{90B32303-192B-4089-9122-79D33E31A54A}" srcOrd="1" destOrd="0" presId="urn:microsoft.com/office/officeart/2005/8/layout/hierarchy3"/>
    <dgm:cxn modelId="{36309FD6-270E-40D6-B450-CDADDF409520}" type="presParOf" srcId="{90B32303-192B-4089-9122-79D33E31A54A}" destId="{F9352DCD-1C85-46E3-9C74-C13165576EE8}" srcOrd="0" destOrd="0" presId="urn:microsoft.com/office/officeart/2005/8/layout/hierarchy3"/>
    <dgm:cxn modelId="{6AF60AED-FE0F-41EE-A12A-208650E0EA68}" type="presParOf" srcId="{90B32303-192B-4089-9122-79D33E31A54A}" destId="{B8C895A1-488E-49AE-AD75-800EBF9760CA}" srcOrd="1" destOrd="0" presId="urn:microsoft.com/office/officeart/2005/8/layout/hierarchy3"/>
    <dgm:cxn modelId="{F294C912-FCFF-4125-ACA5-64CFDA4B0108}" type="presParOf" srcId="{90B32303-192B-4089-9122-79D33E31A54A}" destId="{8D90BC81-486F-458E-9601-1CA5FB44CD9C}" srcOrd="2" destOrd="0" presId="urn:microsoft.com/office/officeart/2005/8/layout/hierarchy3"/>
    <dgm:cxn modelId="{651098B0-6B2E-4D5B-A9E9-679D623C86F0}" type="presParOf" srcId="{90B32303-192B-4089-9122-79D33E31A54A}" destId="{BCF748F1-11E1-4C61-A62F-F6D564457035}" srcOrd="3" destOrd="0" presId="urn:microsoft.com/office/officeart/2005/8/layout/hierarchy3"/>
    <dgm:cxn modelId="{EEB8D38F-CA0B-4CB8-A410-9CC8293ED904}" type="presParOf" srcId="{90B32303-192B-4089-9122-79D33E31A54A}" destId="{60D2E134-2FB8-432E-8572-7BEBDC755D9E}" srcOrd="4" destOrd="0" presId="urn:microsoft.com/office/officeart/2005/8/layout/hierarchy3"/>
    <dgm:cxn modelId="{571FF7B1-F682-4DC9-BF5A-29A51704964B}" type="presParOf" srcId="{90B32303-192B-4089-9122-79D33E31A54A}" destId="{C8F1BAC2-F453-43BA-9B29-03FE69D43676}" srcOrd="5" destOrd="0" presId="urn:microsoft.com/office/officeart/2005/8/layout/hierarchy3"/>
    <dgm:cxn modelId="{2271B6AB-2ECF-43AD-8947-3FC7B48913E1}" type="presParOf" srcId="{90B32303-192B-4089-9122-79D33E31A54A}" destId="{2040D051-0F73-44AC-A1D1-996DF1E15A3A}" srcOrd="6" destOrd="0" presId="urn:microsoft.com/office/officeart/2005/8/layout/hierarchy3"/>
    <dgm:cxn modelId="{15B7A0CE-7741-4B64-A260-99A394780B94}" type="presParOf" srcId="{90B32303-192B-4089-9122-79D33E31A54A}" destId="{F77F6144-E452-4F59-BB3B-E682F88176C0}" srcOrd="7" destOrd="0" presId="urn:microsoft.com/office/officeart/2005/8/layout/hierarchy3"/>
    <dgm:cxn modelId="{36AA7014-5F1E-4B7D-B1F8-555B292CF1C1}" type="presParOf" srcId="{073AEEDB-A18E-41D3-8C78-95001D11447B}" destId="{AAC81805-7DA1-407C-A9BA-3F82143B66EF}" srcOrd="1" destOrd="0" presId="urn:microsoft.com/office/officeart/2005/8/layout/hierarchy3"/>
    <dgm:cxn modelId="{7FCE4F9E-7695-4B49-A321-A5F52CC90F29}" type="presParOf" srcId="{AAC81805-7DA1-407C-A9BA-3F82143B66EF}" destId="{D3923553-337D-402A-8042-CDBD900949B9}" srcOrd="0" destOrd="0" presId="urn:microsoft.com/office/officeart/2005/8/layout/hierarchy3"/>
    <dgm:cxn modelId="{6DECB685-0032-42C8-BE2B-4ACA7E74DAFD}" type="presParOf" srcId="{D3923553-337D-402A-8042-CDBD900949B9}" destId="{53AD5AEA-E8B5-41D9-B9A1-9173578ED2AE}" srcOrd="0" destOrd="0" presId="urn:microsoft.com/office/officeart/2005/8/layout/hierarchy3"/>
    <dgm:cxn modelId="{21FF84E0-8CF2-4DF3-ACD4-26973732F580}" type="presParOf" srcId="{D3923553-337D-402A-8042-CDBD900949B9}" destId="{42B652D9-5E6E-446D-8EE6-878A80690AA5}" srcOrd="1" destOrd="0" presId="urn:microsoft.com/office/officeart/2005/8/layout/hierarchy3"/>
    <dgm:cxn modelId="{3F0CD4F5-55CC-43C7-B9AD-008C939FF8DA}" type="presParOf" srcId="{AAC81805-7DA1-407C-A9BA-3F82143B66EF}" destId="{A9CD891E-EBA2-48EA-A61A-CB05F3DDCFF6}" srcOrd="1" destOrd="0" presId="urn:microsoft.com/office/officeart/2005/8/layout/hierarchy3"/>
    <dgm:cxn modelId="{641808D2-F34F-4AC0-B50D-8946B06E5A44}" type="presParOf" srcId="{A9CD891E-EBA2-48EA-A61A-CB05F3DDCFF6}" destId="{A5100CA1-F16E-47A8-BAE4-C270837B402E}" srcOrd="0" destOrd="0" presId="urn:microsoft.com/office/officeart/2005/8/layout/hierarchy3"/>
    <dgm:cxn modelId="{F069C016-AE31-46D1-A4ED-C4AA44B99C4E}" type="presParOf" srcId="{A9CD891E-EBA2-48EA-A61A-CB05F3DDCFF6}" destId="{2E1C9646-0F13-49D9-A5C1-892F2641F17D}" srcOrd="1" destOrd="0" presId="urn:microsoft.com/office/officeart/2005/8/layout/hierarchy3"/>
    <dgm:cxn modelId="{0626A449-8876-4C1D-BC35-C393761C31DD}" type="presParOf" srcId="{A9CD891E-EBA2-48EA-A61A-CB05F3DDCFF6}" destId="{72DFBFB8-07B1-4EDB-8EAF-693C1A0B1414}" srcOrd="2" destOrd="0" presId="urn:microsoft.com/office/officeart/2005/8/layout/hierarchy3"/>
    <dgm:cxn modelId="{FD2D1270-A13F-41F4-B13F-8094FA856652}" type="presParOf" srcId="{A9CD891E-EBA2-48EA-A61A-CB05F3DDCFF6}" destId="{D3940D41-40E5-48FC-8424-8A3FC94B1717}" srcOrd="3" destOrd="0" presId="urn:microsoft.com/office/officeart/2005/8/layout/hierarchy3"/>
    <dgm:cxn modelId="{BE3F5A2C-BF57-4B88-A230-59C99B8F4C88}" type="presParOf" srcId="{A9CD891E-EBA2-48EA-A61A-CB05F3DDCFF6}" destId="{1488B659-E1C9-4A29-B23E-72B33DBD183C}" srcOrd="4" destOrd="0" presId="urn:microsoft.com/office/officeart/2005/8/layout/hierarchy3"/>
    <dgm:cxn modelId="{AEF328E7-D2A4-47C3-AFA8-5CA234FEBF6A}" type="presParOf" srcId="{A9CD891E-EBA2-48EA-A61A-CB05F3DDCFF6}" destId="{B8D222F2-B4CF-4B88-8BBC-4437FA62AB93}" srcOrd="5" destOrd="0" presId="urn:microsoft.com/office/officeart/2005/8/layout/hierarchy3"/>
    <dgm:cxn modelId="{5322F223-19FA-4064-B587-BCA3C1496CBB}" type="presParOf" srcId="{A9CD891E-EBA2-48EA-A61A-CB05F3DDCFF6}" destId="{68109409-927D-4E36-A96D-B0E0C1C3309B}" srcOrd="6" destOrd="0" presId="urn:microsoft.com/office/officeart/2005/8/layout/hierarchy3"/>
    <dgm:cxn modelId="{137F4C79-1C87-45F9-BE55-F4DD16B2D0B7}" type="presParOf" srcId="{A9CD891E-EBA2-48EA-A61A-CB05F3DDCFF6}" destId="{6E45BEF0-32F1-449E-8E48-15B724920D0E}"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5C414C-56CB-449E-B2EA-B2C35BA52A1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075E989-4B81-4B5B-B6D8-6AB0C32DB3AF}">
      <dgm:prSet phldrT="[Text]" custT="1"/>
      <dgm:spPr>
        <a:solidFill>
          <a:srgbClr val="A4D65E"/>
        </a:solidFill>
        <a:ln>
          <a:noFill/>
        </a:ln>
      </dgm:spPr>
      <dgm:t>
        <a:bodyPr/>
        <a:lstStyle/>
        <a:p>
          <a:r>
            <a:rPr lang="en-US" sz="2570" b="1" dirty="0">
              <a:latin typeface="Raleway" pitchFamily="2" charset="0"/>
            </a:rPr>
            <a:t>Outpatient Therapies Management Team</a:t>
          </a:r>
        </a:p>
      </dgm:t>
    </dgm:pt>
    <dgm:pt modelId="{6CC9FE2E-C181-4747-849E-39369A812C84}" type="parTrans" cxnId="{795298BF-2A94-4964-9BB5-B137BD34D6B1}">
      <dgm:prSet/>
      <dgm:spPr/>
      <dgm:t>
        <a:bodyPr/>
        <a:lstStyle/>
        <a:p>
          <a:endParaRPr lang="en-US" sz="2570">
            <a:latin typeface="Raleway" pitchFamily="2" charset="0"/>
          </a:endParaRPr>
        </a:p>
      </dgm:t>
    </dgm:pt>
    <dgm:pt modelId="{961CDF60-BE8F-45CE-9815-21F166B22A1D}" type="sibTrans" cxnId="{795298BF-2A94-4964-9BB5-B137BD34D6B1}">
      <dgm:prSet custT="1"/>
      <dgm:spPr>
        <a:solidFill>
          <a:srgbClr val="0171CD">
            <a:alpha val="90000"/>
          </a:srgbClr>
        </a:solidFill>
        <a:ln>
          <a:noFill/>
        </a:ln>
      </dgm:spPr>
      <dgm:t>
        <a:bodyPr/>
        <a:lstStyle/>
        <a:p>
          <a:endParaRPr lang="en-US" sz="2570">
            <a:latin typeface="Raleway" pitchFamily="2" charset="0"/>
          </a:endParaRPr>
        </a:p>
      </dgm:t>
    </dgm:pt>
    <dgm:pt modelId="{39E177A9-AF79-4D52-9A09-67353D829259}">
      <dgm:prSet phldrT="[Text]" custT="1"/>
      <dgm:spPr>
        <a:solidFill>
          <a:srgbClr val="A4D65E"/>
        </a:solidFill>
        <a:ln>
          <a:noFill/>
        </a:ln>
      </dgm:spPr>
      <dgm:t>
        <a:bodyPr/>
        <a:lstStyle/>
        <a:p>
          <a:r>
            <a:rPr lang="en-US" sz="2570" b="1" dirty="0">
              <a:latin typeface="Raleway" pitchFamily="2" charset="0"/>
            </a:rPr>
            <a:t>Lead Mentor</a:t>
          </a:r>
        </a:p>
      </dgm:t>
    </dgm:pt>
    <dgm:pt modelId="{D1356EC4-BD41-4CD1-8FA9-C6A4E9845BBF}" type="parTrans" cxnId="{A1BDE281-A253-4075-95ED-8EFA6BE6284A}">
      <dgm:prSet/>
      <dgm:spPr/>
      <dgm:t>
        <a:bodyPr/>
        <a:lstStyle/>
        <a:p>
          <a:endParaRPr lang="en-US" sz="2570">
            <a:latin typeface="Raleway" pitchFamily="2" charset="0"/>
          </a:endParaRPr>
        </a:p>
      </dgm:t>
    </dgm:pt>
    <dgm:pt modelId="{E63C7363-B437-4D45-962A-5D99D41AD4C1}" type="sibTrans" cxnId="{A1BDE281-A253-4075-95ED-8EFA6BE6284A}">
      <dgm:prSet custT="1"/>
      <dgm:spPr>
        <a:solidFill>
          <a:srgbClr val="0171CD">
            <a:alpha val="90000"/>
          </a:srgbClr>
        </a:solidFill>
        <a:ln>
          <a:noFill/>
        </a:ln>
      </dgm:spPr>
      <dgm:t>
        <a:bodyPr/>
        <a:lstStyle/>
        <a:p>
          <a:endParaRPr lang="en-US" sz="2570">
            <a:latin typeface="Raleway" pitchFamily="2" charset="0"/>
          </a:endParaRPr>
        </a:p>
      </dgm:t>
    </dgm:pt>
    <dgm:pt modelId="{0B66471E-5576-4CCC-94FC-C2C274BFB54A}">
      <dgm:prSet phldrT="[Text]" custT="1"/>
      <dgm:spPr>
        <a:solidFill>
          <a:srgbClr val="A4D65E"/>
        </a:solidFill>
      </dgm:spPr>
      <dgm:t>
        <a:bodyPr/>
        <a:lstStyle/>
        <a:p>
          <a:r>
            <a:rPr lang="en-US" sz="2570" b="1" dirty="0">
              <a:latin typeface="Raleway" pitchFamily="2" charset="0"/>
            </a:rPr>
            <a:t>Mentor</a:t>
          </a:r>
        </a:p>
      </dgm:t>
    </dgm:pt>
    <dgm:pt modelId="{EE280075-1387-47A9-8CE7-16CA803DE142}" type="parTrans" cxnId="{0532582F-0AAE-4033-B31D-49054A75A943}">
      <dgm:prSet/>
      <dgm:spPr/>
      <dgm:t>
        <a:bodyPr/>
        <a:lstStyle/>
        <a:p>
          <a:endParaRPr lang="en-US" sz="2570">
            <a:latin typeface="Raleway" pitchFamily="2" charset="0"/>
          </a:endParaRPr>
        </a:p>
      </dgm:t>
    </dgm:pt>
    <dgm:pt modelId="{896A5B0C-4392-4683-A44A-022DB2454E9A}" type="sibTrans" cxnId="{0532582F-0AAE-4033-B31D-49054A75A943}">
      <dgm:prSet custT="1"/>
      <dgm:spPr>
        <a:solidFill>
          <a:srgbClr val="0171CD">
            <a:alpha val="90000"/>
          </a:srgbClr>
        </a:solidFill>
        <a:ln>
          <a:noFill/>
        </a:ln>
      </dgm:spPr>
      <dgm:t>
        <a:bodyPr/>
        <a:lstStyle/>
        <a:p>
          <a:endParaRPr lang="en-US" sz="2570">
            <a:latin typeface="Raleway" pitchFamily="2" charset="0"/>
          </a:endParaRPr>
        </a:p>
      </dgm:t>
    </dgm:pt>
    <dgm:pt modelId="{6F155B5C-076E-44DB-B467-356F14B55AF8}">
      <dgm:prSet phldrT="[Text]" custT="1"/>
      <dgm:spPr>
        <a:solidFill>
          <a:srgbClr val="A4D65E"/>
        </a:solidFill>
      </dgm:spPr>
      <dgm:t>
        <a:bodyPr/>
        <a:lstStyle/>
        <a:p>
          <a:r>
            <a:rPr lang="en-US" sz="2570" b="1" dirty="0">
              <a:latin typeface="Raleway" pitchFamily="2" charset="0"/>
            </a:rPr>
            <a:t>Mentee</a:t>
          </a:r>
        </a:p>
      </dgm:t>
    </dgm:pt>
    <dgm:pt modelId="{447561D7-A33F-4AB3-B60F-798389913D34}" type="parTrans" cxnId="{2AD28EBF-0C2E-4EEB-BC20-DD219B1549D4}">
      <dgm:prSet/>
      <dgm:spPr/>
      <dgm:t>
        <a:bodyPr/>
        <a:lstStyle/>
        <a:p>
          <a:endParaRPr lang="en-US" sz="2570"/>
        </a:p>
      </dgm:t>
    </dgm:pt>
    <dgm:pt modelId="{2B95387E-C241-4278-B2A9-047D32AA7DF1}" type="sibTrans" cxnId="{2AD28EBF-0C2E-4EEB-BC20-DD219B1549D4}">
      <dgm:prSet/>
      <dgm:spPr/>
      <dgm:t>
        <a:bodyPr/>
        <a:lstStyle/>
        <a:p>
          <a:endParaRPr lang="en-US" sz="2570"/>
        </a:p>
      </dgm:t>
    </dgm:pt>
    <dgm:pt modelId="{58C19FC9-607A-4788-BA71-16D46D842DD1}" type="pres">
      <dgm:prSet presAssocID="{A65C414C-56CB-449E-B2EA-B2C35BA52A15}" presName="outerComposite" presStyleCnt="0">
        <dgm:presLayoutVars>
          <dgm:chMax val="5"/>
          <dgm:dir/>
          <dgm:resizeHandles val="exact"/>
        </dgm:presLayoutVars>
      </dgm:prSet>
      <dgm:spPr/>
    </dgm:pt>
    <dgm:pt modelId="{595444E6-CED9-455A-B6BE-DB5FF216866E}" type="pres">
      <dgm:prSet presAssocID="{A65C414C-56CB-449E-B2EA-B2C35BA52A15}" presName="dummyMaxCanvas" presStyleCnt="0">
        <dgm:presLayoutVars/>
      </dgm:prSet>
      <dgm:spPr/>
    </dgm:pt>
    <dgm:pt modelId="{D49B0017-316B-46A8-82DB-44FDA430366D}" type="pres">
      <dgm:prSet presAssocID="{A65C414C-56CB-449E-B2EA-B2C35BA52A15}" presName="FourNodes_1" presStyleLbl="node1" presStyleIdx="0" presStyleCnt="4" custLinFactNeighborX="-1509" custLinFactNeighborY="-25322">
        <dgm:presLayoutVars>
          <dgm:bulletEnabled val="1"/>
        </dgm:presLayoutVars>
      </dgm:prSet>
      <dgm:spPr/>
    </dgm:pt>
    <dgm:pt modelId="{11963D46-E200-46A9-A267-6BBD6A39E081}" type="pres">
      <dgm:prSet presAssocID="{A65C414C-56CB-449E-B2EA-B2C35BA52A15}" presName="FourNodes_2" presStyleLbl="node1" presStyleIdx="1" presStyleCnt="4">
        <dgm:presLayoutVars>
          <dgm:bulletEnabled val="1"/>
        </dgm:presLayoutVars>
      </dgm:prSet>
      <dgm:spPr/>
    </dgm:pt>
    <dgm:pt modelId="{6ACF7BC9-59B9-42A8-B63C-955D0CC4DFBB}" type="pres">
      <dgm:prSet presAssocID="{A65C414C-56CB-449E-B2EA-B2C35BA52A15}" presName="FourNodes_3" presStyleLbl="node1" presStyleIdx="2" presStyleCnt="4">
        <dgm:presLayoutVars>
          <dgm:bulletEnabled val="1"/>
        </dgm:presLayoutVars>
      </dgm:prSet>
      <dgm:spPr/>
    </dgm:pt>
    <dgm:pt modelId="{BF447057-A4A0-4637-99F3-4A70F932BBBF}" type="pres">
      <dgm:prSet presAssocID="{A65C414C-56CB-449E-B2EA-B2C35BA52A15}" presName="FourNodes_4" presStyleLbl="node1" presStyleIdx="3" presStyleCnt="4">
        <dgm:presLayoutVars>
          <dgm:bulletEnabled val="1"/>
        </dgm:presLayoutVars>
      </dgm:prSet>
      <dgm:spPr/>
    </dgm:pt>
    <dgm:pt modelId="{36C6A0B1-4135-4550-9A4E-FEC1FE73650B}" type="pres">
      <dgm:prSet presAssocID="{A65C414C-56CB-449E-B2EA-B2C35BA52A15}" presName="FourConn_1-2" presStyleLbl="fgAccFollowNode1" presStyleIdx="0" presStyleCnt="3">
        <dgm:presLayoutVars>
          <dgm:bulletEnabled val="1"/>
        </dgm:presLayoutVars>
      </dgm:prSet>
      <dgm:spPr/>
    </dgm:pt>
    <dgm:pt modelId="{C47A2D35-72A2-4547-A8E6-6EBE227F189D}" type="pres">
      <dgm:prSet presAssocID="{A65C414C-56CB-449E-B2EA-B2C35BA52A15}" presName="FourConn_2-3" presStyleLbl="fgAccFollowNode1" presStyleIdx="1" presStyleCnt="3">
        <dgm:presLayoutVars>
          <dgm:bulletEnabled val="1"/>
        </dgm:presLayoutVars>
      </dgm:prSet>
      <dgm:spPr/>
    </dgm:pt>
    <dgm:pt modelId="{36FF9662-4F4A-4EAA-B3FA-3E20651AAA61}" type="pres">
      <dgm:prSet presAssocID="{A65C414C-56CB-449E-B2EA-B2C35BA52A15}" presName="FourConn_3-4" presStyleLbl="fgAccFollowNode1" presStyleIdx="2" presStyleCnt="3">
        <dgm:presLayoutVars>
          <dgm:bulletEnabled val="1"/>
        </dgm:presLayoutVars>
      </dgm:prSet>
      <dgm:spPr/>
    </dgm:pt>
    <dgm:pt modelId="{A4886C70-CAF3-4EB6-A854-B2B6C2C7C7F1}" type="pres">
      <dgm:prSet presAssocID="{A65C414C-56CB-449E-B2EA-B2C35BA52A15}" presName="FourNodes_1_text" presStyleLbl="node1" presStyleIdx="3" presStyleCnt="4">
        <dgm:presLayoutVars>
          <dgm:bulletEnabled val="1"/>
        </dgm:presLayoutVars>
      </dgm:prSet>
      <dgm:spPr/>
    </dgm:pt>
    <dgm:pt modelId="{9DDCEE06-743A-4DCA-A9CA-B3BD401C84F6}" type="pres">
      <dgm:prSet presAssocID="{A65C414C-56CB-449E-B2EA-B2C35BA52A15}" presName="FourNodes_2_text" presStyleLbl="node1" presStyleIdx="3" presStyleCnt="4">
        <dgm:presLayoutVars>
          <dgm:bulletEnabled val="1"/>
        </dgm:presLayoutVars>
      </dgm:prSet>
      <dgm:spPr/>
    </dgm:pt>
    <dgm:pt modelId="{74121C5F-FAF5-4715-AEB5-C58379ED082A}" type="pres">
      <dgm:prSet presAssocID="{A65C414C-56CB-449E-B2EA-B2C35BA52A15}" presName="FourNodes_3_text" presStyleLbl="node1" presStyleIdx="3" presStyleCnt="4">
        <dgm:presLayoutVars>
          <dgm:bulletEnabled val="1"/>
        </dgm:presLayoutVars>
      </dgm:prSet>
      <dgm:spPr/>
    </dgm:pt>
    <dgm:pt modelId="{2AB5C29F-192A-49BF-A1D3-B48FF9D7090D}" type="pres">
      <dgm:prSet presAssocID="{A65C414C-56CB-449E-B2EA-B2C35BA52A15}" presName="FourNodes_4_text" presStyleLbl="node1" presStyleIdx="3" presStyleCnt="4">
        <dgm:presLayoutVars>
          <dgm:bulletEnabled val="1"/>
        </dgm:presLayoutVars>
      </dgm:prSet>
      <dgm:spPr/>
    </dgm:pt>
  </dgm:ptLst>
  <dgm:cxnLst>
    <dgm:cxn modelId="{4F185B0F-AAE8-41F5-AEB6-03438E8ECC77}" type="presOf" srcId="{896A5B0C-4392-4683-A44A-022DB2454E9A}" destId="{36FF9662-4F4A-4EAA-B3FA-3E20651AAA61}" srcOrd="0" destOrd="0" presId="urn:microsoft.com/office/officeart/2005/8/layout/vProcess5"/>
    <dgm:cxn modelId="{0532582F-0AAE-4033-B31D-49054A75A943}" srcId="{A65C414C-56CB-449E-B2EA-B2C35BA52A15}" destId="{0B66471E-5576-4CCC-94FC-C2C274BFB54A}" srcOrd="2" destOrd="0" parTransId="{EE280075-1387-47A9-8CE7-16CA803DE142}" sibTransId="{896A5B0C-4392-4683-A44A-022DB2454E9A}"/>
    <dgm:cxn modelId="{DCA7A236-2756-4F84-806D-82CD944C26F8}" type="presOf" srcId="{E63C7363-B437-4D45-962A-5D99D41AD4C1}" destId="{C47A2D35-72A2-4547-A8E6-6EBE227F189D}" srcOrd="0" destOrd="0" presId="urn:microsoft.com/office/officeart/2005/8/layout/vProcess5"/>
    <dgm:cxn modelId="{1902823F-310A-4627-BE3D-AF93698A8A27}" type="presOf" srcId="{5075E989-4B81-4B5B-B6D8-6AB0C32DB3AF}" destId="{A4886C70-CAF3-4EB6-A854-B2B6C2C7C7F1}" srcOrd="1" destOrd="0" presId="urn:microsoft.com/office/officeart/2005/8/layout/vProcess5"/>
    <dgm:cxn modelId="{E4757763-EF60-4A56-95BE-66D78C6FB2E7}" type="presOf" srcId="{0B66471E-5576-4CCC-94FC-C2C274BFB54A}" destId="{74121C5F-FAF5-4715-AEB5-C58379ED082A}" srcOrd="1" destOrd="0" presId="urn:microsoft.com/office/officeart/2005/8/layout/vProcess5"/>
    <dgm:cxn modelId="{F404634B-6709-4F29-A6B1-8AA478836729}" type="presOf" srcId="{A65C414C-56CB-449E-B2EA-B2C35BA52A15}" destId="{58C19FC9-607A-4788-BA71-16D46D842DD1}" srcOrd="0" destOrd="0" presId="urn:microsoft.com/office/officeart/2005/8/layout/vProcess5"/>
    <dgm:cxn modelId="{486B734F-78D1-4DE7-B442-666A2883DB2A}" type="presOf" srcId="{5075E989-4B81-4B5B-B6D8-6AB0C32DB3AF}" destId="{D49B0017-316B-46A8-82DB-44FDA430366D}" srcOrd="0" destOrd="0" presId="urn:microsoft.com/office/officeart/2005/8/layout/vProcess5"/>
    <dgm:cxn modelId="{7A76C37D-15DC-4F8C-AB79-00BE384F9FBF}" type="presOf" srcId="{6F155B5C-076E-44DB-B467-356F14B55AF8}" destId="{2AB5C29F-192A-49BF-A1D3-B48FF9D7090D}" srcOrd="1" destOrd="0" presId="urn:microsoft.com/office/officeart/2005/8/layout/vProcess5"/>
    <dgm:cxn modelId="{A1BDE281-A253-4075-95ED-8EFA6BE6284A}" srcId="{A65C414C-56CB-449E-B2EA-B2C35BA52A15}" destId="{39E177A9-AF79-4D52-9A09-67353D829259}" srcOrd="1" destOrd="0" parTransId="{D1356EC4-BD41-4CD1-8FA9-C6A4E9845BBF}" sibTransId="{E63C7363-B437-4D45-962A-5D99D41AD4C1}"/>
    <dgm:cxn modelId="{F9822894-A4EB-4CCC-842E-C2F147F3C7BC}" type="presOf" srcId="{6F155B5C-076E-44DB-B467-356F14B55AF8}" destId="{BF447057-A4A0-4637-99F3-4A70F932BBBF}" srcOrd="0" destOrd="0" presId="urn:microsoft.com/office/officeart/2005/8/layout/vProcess5"/>
    <dgm:cxn modelId="{1ABF879D-BE56-46BD-9C8A-C93E3143C661}" type="presOf" srcId="{961CDF60-BE8F-45CE-9815-21F166B22A1D}" destId="{36C6A0B1-4135-4550-9A4E-FEC1FE73650B}" srcOrd="0" destOrd="0" presId="urn:microsoft.com/office/officeart/2005/8/layout/vProcess5"/>
    <dgm:cxn modelId="{2AD28EBF-0C2E-4EEB-BC20-DD219B1549D4}" srcId="{A65C414C-56CB-449E-B2EA-B2C35BA52A15}" destId="{6F155B5C-076E-44DB-B467-356F14B55AF8}" srcOrd="3" destOrd="0" parTransId="{447561D7-A33F-4AB3-B60F-798389913D34}" sibTransId="{2B95387E-C241-4278-B2A9-047D32AA7DF1}"/>
    <dgm:cxn modelId="{706D92BF-C4E0-43AC-A8CD-689F14E82BD7}" type="presOf" srcId="{39E177A9-AF79-4D52-9A09-67353D829259}" destId="{11963D46-E200-46A9-A267-6BBD6A39E081}" srcOrd="0" destOrd="0" presId="urn:microsoft.com/office/officeart/2005/8/layout/vProcess5"/>
    <dgm:cxn modelId="{795298BF-2A94-4964-9BB5-B137BD34D6B1}" srcId="{A65C414C-56CB-449E-B2EA-B2C35BA52A15}" destId="{5075E989-4B81-4B5B-B6D8-6AB0C32DB3AF}" srcOrd="0" destOrd="0" parTransId="{6CC9FE2E-C181-4747-849E-39369A812C84}" sibTransId="{961CDF60-BE8F-45CE-9815-21F166B22A1D}"/>
    <dgm:cxn modelId="{D4F988DA-06F2-4ACE-B57C-90B3AD0341CE}" type="presOf" srcId="{0B66471E-5576-4CCC-94FC-C2C274BFB54A}" destId="{6ACF7BC9-59B9-42A8-B63C-955D0CC4DFBB}" srcOrd="0" destOrd="0" presId="urn:microsoft.com/office/officeart/2005/8/layout/vProcess5"/>
    <dgm:cxn modelId="{CD34F9F3-B8C0-4301-8B1C-3EFC3C651E14}" type="presOf" srcId="{39E177A9-AF79-4D52-9A09-67353D829259}" destId="{9DDCEE06-743A-4DCA-A9CA-B3BD401C84F6}" srcOrd="1" destOrd="0" presId="urn:microsoft.com/office/officeart/2005/8/layout/vProcess5"/>
    <dgm:cxn modelId="{B0392EBD-2521-4AD2-A563-F525DA637451}" type="presParOf" srcId="{58C19FC9-607A-4788-BA71-16D46D842DD1}" destId="{595444E6-CED9-455A-B6BE-DB5FF216866E}" srcOrd="0" destOrd="0" presId="urn:microsoft.com/office/officeart/2005/8/layout/vProcess5"/>
    <dgm:cxn modelId="{46B7A5B9-F88B-473B-8917-34B549ECEFEC}" type="presParOf" srcId="{58C19FC9-607A-4788-BA71-16D46D842DD1}" destId="{D49B0017-316B-46A8-82DB-44FDA430366D}" srcOrd="1" destOrd="0" presId="urn:microsoft.com/office/officeart/2005/8/layout/vProcess5"/>
    <dgm:cxn modelId="{DF4A8359-BE35-47FF-8BD9-C580227054F2}" type="presParOf" srcId="{58C19FC9-607A-4788-BA71-16D46D842DD1}" destId="{11963D46-E200-46A9-A267-6BBD6A39E081}" srcOrd="2" destOrd="0" presId="urn:microsoft.com/office/officeart/2005/8/layout/vProcess5"/>
    <dgm:cxn modelId="{BA5760DA-B793-44A7-88F4-B7AB7590893C}" type="presParOf" srcId="{58C19FC9-607A-4788-BA71-16D46D842DD1}" destId="{6ACF7BC9-59B9-42A8-B63C-955D0CC4DFBB}" srcOrd="3" destOrd="0" presId="urn:microsoft.com/office/officeart/2005/8/layout/vProcess5"/>
    <dgm:cxn modelId="{B34E4CEA-450B-4C9B-83CA-D8757A8FD42D}" type="presParOf" srcId="{58C19FC9-607A-4788-BA71-16D46D842DD1}" destId="{BF447057-A4A0-4637-99F3-4A70F932BBBF}" srcOrd="4" destOrd="0" presId="urn:microsoft.com/office/officeart/2005/8/layout/vProcess5"/>
    <dgm:cxn modelId="{720CD7BF-BE2D-4850-87E4-0DD6C63BDC85}" type="presParOf" srcId="{58C19FC9-607A-4788-BA71-16D46D842DD1}" destId="{36C6A0B1-4135-4550-9A4E-FEC1FE73650B}" srcOrd="5" destOrd="0" presId="urn:microsoft.com/office/officeart/2005/8/layout/vProcess5"/>
    <dgm:cxn modelId="{556DA78F-7C36-4642-B75C-4F0BEA11534F}" type="presParOf" srcId="{58C19FC9-607A-4788-BA71-16D46D842DD1}" destId="{C47A2D35-72A2-4547-A8E6-6EBE227F189D}" srcOrd="6" destOrd="0" presId="urn:microsoft.com/office/officeart/2005/8/layout/vProcess5"/>
    <dgm:cxn modelId="{6EB030C8-91C5-44FB-ADAD-D9110E896A2B}" type="presParOf" srcId="{58C19FC9-607A-4788-BA71-16D46D842DD1}" destId="{36FF9662-4F4A-4EAA-B3FA-3E20651AAA61}" srcOrd="7" destOrd="0" presId="urn:microsoft.com/office/officeart/2005/8/layout/vProcess5"/>
    <dgm:cxn modelId="{FC47BCFA-2D04-4940-B4A3-DE19663BC92F}" type="presParOf" srcId="{58C19FC9-607A-4788-BA71-16D46D842DD1}" destId="{A4886C70-CAF3-4EB6-A854-B2B6C2C7C7F1}" srcOrd="8" destOrd="0" presId="urn:microsoft.com/office/officeart/2005/8/layout/vProcess5"/>
    <dgm:cxn modelId="{D31E8CDA-CB54-4CFC-8E8C-386EA067DFCD}" type="presParOf" srcId="{58C19FC9-607A-4788-BA71-16D46D842DD1}" destId="{9DDCEE06-743A-4DCA-A9CA-B3BD401C84F6}" srcOrd="9" destOrd="0" presId="urn:microsoft.com/office/officeart/2005/8/layout/vProcess5"/>
    <dgm:cxn modelId="{873E1930-DEAF-44C1-A450-5193F815CA27}" type="presParOf" srcId="{58C19FC9-607A-4788-BA71-16D46D842DD1}" destId="{74121C5F-FAF5-4715-AEB5-C58379ED082A}" srcOrd="10" destOrd="0" presId="urn:microsoft.com/office/officeart/2005/8/layout/vProcess5"/>
    <dgm:cxn modelId="{7702437C-EFF8-44E1-9F50-E1E45663305B}" type="presParOf" srcId="{58C19FC9-607A-4788-BA71-16D46D842DD1}" destId="{2AB5C29F-192A-49BF-A1D3-B48FF9D7090D}"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DCFCF0-B4ED-4D5E-ACE1-0E5537CB239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8F232A79-732E-4342-A28F-0EB99D8052D8}">
      <dgm:prSet phldrT="[Text]" custT="1"/>
      <dgm:spPr/>
      <dgm:t>
        <a:bodyPr/>
        <a:lstStyle/>
        <a:p>
          <a:r>
            <a:rPr lang="en-US" sz="2000" dirty="0">
              <a:latin typeface="Raleway" pitchFamily="2" charset="0"/>
            </a:rPr>
            <a:t>Review of Evidence and Literature</a:t>
          </a:r>
        </a:p>
      </dgm:t>
    </dgm:pt>
    <dgm:pt modelId="{DEA22110-5D99-40A7-8F54-D698562ECD21}" type="parTrans" cxnId="{21E6D332-BAEC-46FB-BE83-02FFF28F9399}">
      <dgm:prSet/>
      <dgm:spPr/>
      <dgm:t>
        <a:bodyPr/>
        <a:lstStyle/>
        <a:p>
          <a:endParaRPr lang="en-US" sz="2000">
            <a:latin typeface="Raleway" pitchFamily="2" charset="0"/>
          </a:endParaRPr>
        </a:p>
      </dgm:t>
    </dgm:pt>
    <dgm:pt modelId="{2CF38AE2-7975-4445-BE6C-154AFA011163}" type="sibTrans" cxnId="{21E6D332-BAEC-46FB-BE83-02FFF28F9399}">
      <dgm:prSet/>
      <dgm:spPr/>
      <dgm:t>
        <a:bodyPr/>
        <a:lstStyle/>
        <a:p>
          <a:endParaRPr lang="en-US" sz="2000">
            <a:latin typeface="Raleway" pitchFamily="2" charset="0"/>
          </a:endParaRPr>
        </a:p>
      </dgm:t>
    </dgm:pt>
    <dgm:pt modelId="{11980472-3FB1-4B80-B48F-81D807FCE05A}">
      <dgm:prSet phldrT="[Text]" custT="1"/>
      <dgm:spPr/>
      <dgm:t>
        <a:bodyPr/>
        <a:lstStyle/>
        <a:p>
          <a:r>
            <a:rPr lang="en-US" sz="2000" dirty="0">
              <a:latin typeface="Raleway" pitchFamily="2" charset="0"/>
            </a:rPr>
            <a:t>Self-Reflection</a:t>
          </a:r>
        </a:p>
      </dgm:t>
    </dgm:pt>
    <dgm:pt modelId="{B5B12006-B1BA-47DE-8B6D-FAC8544F4A07}" type="parTrans" cxnId="{F7A2641E-B74C-41DE-A688-C151C64238F7}">
      <dgm:prSet/>
      <dgm:spPr/>
      <dgm:t>
        <a:bodyPr/>
        <a:lstStyle/>
        <a:p>
          <a:endParaRPr lang="en-US" sz="2000">
            <a:latin typeface="Raleway" pitchFamily="2" charset="0"/>
          </a:endParaRPr>
        </a:p>
      </dgm:t>
    </dgm:pt>
    <dgm:pt modelId="{B357E49C-551E-4148-8D03-267A98BC9765}" type="sibTrans" cxnId="{F7A2641E-B74C-41DE-A688-C151C64238F7}">
      <dgm:prSet/>
      <dgm:spPr/>
      <dgm:t>
        <a:bodyPr/>
        <a:lstStyle/>
        <a:p>
          <a:endParaRPr lang="en-US" sz="2000">
            <a:latin typeface="Raleway" pitchFamily="2" charset="0"/>
          </a:endParaRPr>
        </a:p>
      </dgm:t>
    </dgm:pt>
    <dgm:pt modelId="{E8A90E21-B5A5-4313-A2EA-28214574E396}">
      <dgm:prSet phldrT="[Text]" custT="1"/>
      <dgm:spPr/>
      <dgm:t>
        <a:bodyPr/>
        <a:lstStyle/>
        <a:p>
          <a:r>
            <a:rPr lang="en-US" sz="2000" dirty="0">
              <a:latin typeface="Raleway" pitchFamily="2" charset="0"/>
            </a:rPr>
            <a:t>Discussion and Case Review</a:t>
          </a:r>
        </a:p>
      </dgm:t>
    </dgm:pt>
    <dgm:pt modelId="{B535382D-01A5-4FFF-A42E-68218804E349}" type="parTrans" cxnId="{AFE546DC-E4BE-45C6-82A4-3B5B544F2955}">
      <dgm:prSet/>
      <dgm:spPr/>
      <dgm:t>
        <a:bodyPr/>
        <a:lstStyle/>
        <a:p>
          <a:endParaRPr lang="en-US" sz="2000">
            <a:latin typeface="Raleway" pitchFamily="2" charset="0"/>
          </a:endParaRPr>
        </a:p>
      </dgm:t>
    </dgm:pt>
    <dgm:pt modelId="{B2D084C6-5650-472D-B4D1-A2BC275CD079}" type="sibTrans" cxnId="{AFE546DC-E4BE-45C6-82A4-3B5B544F2955}">
      <dgm:prSet/>
      <dgm:spPr/>
      <dgm:t>
        <a:bodyPr/>
        <a:lstStyle/>
        <a:p>
          <a:endParaRPr lang="en-US" sz="2000">
            <a:latin typeface="Raleway" pitchFamily="2" charset="0"/>
          </a:endParaRPr>
        </a:p>
      </dgm:t>
    </dgm:pt>
    <dgm:pt modelId="{D9130F10-17B7-48CA-B73D-142072FFE861}" type="pres">
      <dgm:prSet presAssocID="{4BDCFCF0-B4ED-4D5E-ACE1-0E5537CB2392}" presName="Name0" presStyleCnt="0">
        <dgm:presLayoutVars>
          <dgm:chMax val="11"/>
          <dgm:chPref val="11"/>
          <dgm:dir/>
          <dgm:resizeHandles/>
        </dgm:presLayoutVars>
      </dgm:prSet>
      <dgm:spPr/>
    </dgm:pt>
    <dgm:pt modelId="{4E929FAB-A8F4-48E1-9438-48660C6F0C53}" type="pres">
      <dgm:prSet presAssocID="{E8A90E21-B5A5-4313-A2EA-28214574E396}" presName="Accent3" presStyleCnt="0"/>
      <dgm:spPr/>
    </dgm:pt>
    <dgm:pt modelId="{D6E3F018-6476-490E-B604-D47F4086D107}" type="pres">
      <dgm:prSet presAssocID="{E8A90E21-B5A5-4313-A2EA-28214574E396}" presName="Accent" presStyleLbl="node1" presStyleIdx="0" presStyleCnt="3"/>
      <dgm:spPr>
        <a:solidFill>
          <a:srgbClr val="0171CD"/>
        </a:solidFill>
      </dgm:spPr>
    </dgm:pt>
    <dgm:pt modelId="{438FBF57-9387-409A-9597-24422AF355D2}" type="pres">
      <dgm:prSet presAssocID="{E8A90E21-B5A5-4313-A2EA-28214574E396}" presName="ParentBackground3" presStyleCnt="0"/>
      <dgm:spPr/>
    </dgm:pt>
    <dgm:pt modelId="{395C45F0-0B68-4BDD-A738-7F5F94B69D7F}" type="pres">
      <dgm:prSet presAssocID="{E8A90E21-B5A5-4313-A2EA-28214574E396}" presName="ParentBackground" presStyleLbl="fgAcc1" presStyleIdx="0" presStyleCnt="3"/>
      <dgm:spPr/>
    </dgm:pt>
    <dgm:pt modelId="{3999FBF6-0031-449B-AE36-0D1AF261E9B3}" type="pres">
      <dgm:prSet presAssocID="{E8A90E21-B5A5-4313-A2EA-28214574E396}" presName="Parent3" presStyleLbl="revTx" presStyleIdx="0" presStyleCnt="0">
        <dgm:presLayoutVars>
          <dgm:chMax val="1"/>
          <dgm:chPref val="1"/>
          <dgm:bulletEnabled val="1"/>
        </dgm:presLayoutVars>
      </dgm:prSet>
      <dgm:spPr/>
    </dgm:pt>
    <dgm:pt modelId="{98118D24-9994-46BB-A6DE-C042FDFB1DBA}" type="pres">
      <dgm:prSet presAssocID="{11980472-3FB1-4B80-B48F-81D807FCE05A}" presName="Accent2" presStyleCnt="0"/>
      <dgm:spPr/>
    </dgm:pt>
    <dgm:pt modelId="{DCE1CBD1-486C-4537-80A8-EF66C7AFD1FF}" type="pres">
      <dgm:prSet presAssocID="{11980472-3FB1-4B80-B48F-81D807FCE05A}" presName="Accent" presStyleLbl="node1" presStyleIdx="1" presStyleCnt="3"/>
      <dgm:spPr>
        <a:solidFill>
          <a:srgbClr val="0171CD"/>
        </a:solidFill>
      </dgm:spPr>
    </dgm:pt>
    <dgm:pt modelId="{64F05DB5-6937-4B6D-848C-018FD24904F9}" type="pres">
      <dgm:prSet presAssocID="{11980472-3FB1-4B80-B48F-81D807FCE05A}" presName="ParentBackground2" presStyleCnt="0"/>
      <dgm:spPr/>
    </dgm:pt>
    <dgm:pt modelId="{E9818D26-5BE4-4948-AE6B-6F0441CB3F7A}" type="pres">
      <dgm:prSet presAssocID="{11980472-3FB1-4B80-B48F-81D807FCE05A}" presName="ParentBackground" presStyleLbl="fgAcc1" presStyleIdx="1" presStyleCnt="3"/>
      <dgm:spPr/>
    </dgm:pt>
    <dgm:pt modelId="{03696D3B-4ABE-4404-A726-E931049BF1B8}" type="pres">
      <dgm:prSet presAssocID="{11980472-3FB1-4B80-B48F-81D807FCE05A}" presName="Parent2" presStyleLbl="revTx" presStyleIdx="0" presStyleCnt="0">
        <dgm:presLayoutVars>
          <dgm:chMax val="1"/>
          <dgm:chPref val="1"/>
          <dgm:bulletEnabled val="1"/>
        </dgm:presLayoutVars>
      </dgm:prSet>
      <dgm:spPr/>
    </dgm:pt>
    <dgm:pt modelId="{F2945A8D-F8AD-417F-96A7-54556A57947B}" type="pres">
      <dgm:prSet presAssocID="{8F232A79-732E-4342-A28F-0EB99D8052D8}" presName="Accent1" presStyleCnt="0"/>
      <dgm:spPr/>
    </dgm:pt>
    <dgm:pt modelId="{92984CC6-EA4A-4759-9428-15B828298624}" type="pres">
      <dgm:prSet presAssocID="{8F232A79-732E-4342-A28F-0EB99D8052D8}" presName="Accent" presStyleLbl="node1" presStyleIdx="2" presStyleCnt="3"/>
      <dgm:spPr>
        <a:solidFill>
          <a:srgbClr val="0171CD"/>
        </a:solidFill>
        <a:ln>
          <a:solidFill>
            <a:srgbClr val="F6FBFF"/>
          </a:solidFill>
        </a:ln>
      </dgm:spPr>
    </dgm:pt>
    <dgm:pt modelId="{2E31893B-EA6A-46EC-A9CF-43C6064CC107}" type="pres">
      <dgm:prSet presAssocID="{8F232A79-732E-4342-A28F-0EB99D8052D8}" presName="ParentBackground1" presStyleCnt="0"/>
      <dgm:spPr/>
    </dgm:pt>
    <dgm:pt modelId="{241A0C66-BA87-4EA4-B26B-F4BFC21432D8}" type="pres">
      <dgm:prSet presAssocID="{8F232A79-732E-4342-A28F-0EB99D8052D8}" presName="ParentBackground" presStyleLbl="fgAcc1" presStyleIdx="2" presStyleCnt="3"/>
      <dgm:spPr/>
    </dgm:pt>
    <dgm:pt modelId="{3F9DA9C7-16F2-4156-9455-F435E26E3C30}" type="pres">
      <dgm:prSet presAssocID="{8F232A79-732E-4342-A28F-0EB99D8052D8}" presName="Parent1" presStyleLbl="revTx" presStyleIdx="0" presStyleCnt="0">
        <dgm:presLayoutVars>
          <dgm:chMax val="1"/>
          <dgm:chPref val="1"/>
          <dgm:bulletEnabled val="1"/>
        </dgm:presLayoutVars>
      </dgm:prSet>
      <dgm:spPr/>
    </dgm:pt>
  </dgm:ptLst>
  <dgm:cxnLst>
    <dgm:cxn modelId="{F7A2641E-B74C-41DE-A688-C151C64238F7}" srcId="{4BDCFCF0-B4ED-4D5E-ACE1-0E5537CB2392}" destId="{11980472-3FB1-4B80-B48F-81D807FCE05A}" srcOrd="1" destOrd="0" parTransId="{B5B12006-B1BA-47DE-8B6D-FAC8544F4A07}" sibTransId="{B357E49C-551E-4148-8D03-267A98BC9765}"/>
    <dgm:cxn modelId="{21E6D332-BAEC-46FB-BE83-02FFF28F9399}" srcId="{4BDCFCF0-B4ED-4D5E-ACE1-0E5537CB2392}" destId="{8F232A79-732E-4342-A28F-0EB99D8052D8}" srcOrd="0" destOrd="0" parTransId="{DEA22110-5D99-40A7-8F54-D698562ECD21}" sibTransId="{2CF38AE2-7975-4445-BE6C-154AFA011163}"/>
    <dgm:cxn modelId="{5CB02737-7737-4856-98D9-484C9B343D42}" type="presOf" srcId="{4BDCFCF0-B4ED-4D5E-ACE1-0E5537CB2392}" destId="{D9130F10-17B7-48CA-B73D-142072FFE861}" srcOrd="0" destOrd="0" presId="urn:microsoft.com/office/officeart/2011/layout/CircleProcess"/>
    <dgm:cxn modelId="{E7D21A73-591B-45AA-A485-7720D4460BDE}" type="presOf" srcId="{8F232A79-732E-4342-A28F-0EB99D8052D8}" destId="{3F9DA9C7-16F2-4156-9455-F435E26E3C30}" srcOrd="1" destOrd="0" presId="urn:microsoft.com/office/officeart/2011/layout/CircleProcess"/>
    <dgm:cxn modelId="{BBF38E81-D751-40CC-A394-226F3B90B024}" type="presOf" srcId="{11980472-3FB1-4B80-B48F-81D807FCE05A}" destId="{03696D3B-4ABE-4404-A726-E931049BF1B8}" srcOrd="1" destOrd="0" presId="urn:microsoft.com/office/officeart/2011/layout/CircleProcess"/>
    <dgm:cxn modelId="{C9E19A94-84D6-4215-8250-8C78B2E28D5B}" type="presOf" srcId="{8F232A79-732E-4342-A28F-0EB99D8052D8}" destId="{241A0C66-BA87-4EA4-B26B-F4BFC21432D8}" srcOrd="0" destOrd="0" presId="urn:microsoft.com/office/officeart/2011/layout/CircleProcess"/>
    <dgm:cxn modelId="{B60378B4-98DE-4F9E-80BC-8A36ADA32689}" type="presOf" srcId="{E8A90E21-B5A5-4313-A2EA-28214574E396}" destId="{3999FBF6-0031-449B-AE36-0D1AF261E9B3}" srcOrd="1" destOrd="0" presId="urn:microsoft.com/office/officeart/2011/layout/CircleProcess"/>
    <dgm:cxn modelId="{07D1F0CA-26B0-4F42-88FC-5B9909966827}" type="presOf" srcId="{E8A90E21-B5A5-4313-A2EA-28214574E396}" destId="{395C45F0-0B68-4BDD-A738-7F5F94B69D7F}" srcOrd="0" destOrd="0" presId="urn:microsoft.com/office/officeart/2011/layout/CircleProcess"/>
    <dgm:cxn modelId="{518310D3-9B81-4CC6-95D5-775D935BABF4}" type="presOf" srcId="{11980472-3FB1-4B80-B48F-81D807FCE05A}" destId="{E9818D26-5BE4-4948-AE6B-6F0441CB3F7A}" srcOrd="0" destOrd="0" presId="urn:microsoft.com/office/officeart/2011/layout/CircleProcess"/>
    <dgm:cxn modelId="{AFE546DC-E4BE-45C6-82A4-3B5B544F2955}" srcId="{4BDCFCF0-B4ED-4D5E-ACE1-0E5537CB2392}" destId="{E8A90E21-B5A5-4313-A2EA-28214574E396}" srcOrd="2" destOrd="0" parTransId="{B535382D-01A5-4FFF-A42E-68218804E349}" sibTransId="{B2D084C6-5650-472D-B4D1-A2BC275CD079}"/>
    <dgm:cxn modelId="{D8161D7B-DE47-427B-BE3E-DF3C8C6E33A4}" type="presParOf" srcId="{D9130F10-17B7-48CA-B73D-142072FFE861}" destId="{4E929FAB-A8F4-48E1-9438-48660C6F0C53}" srcOrd="0" destOrd="0" presId="urn:microsoft.com/office/officeart/2011/layout/CircleProcess"/>
    <dgm:cxn modelId="{6102BCA8-8B48-4891-95E6-4AEDC086E4F6}" type="presParOf" srcId="{4E929FAB-A8F4-48E1-9438-48660C6F0C53}" destId="{D6E3F018-6476-490E-B604-D47F4086D107}" srcOrd="0" destOrd="0" presId="urn:microsoft.com/office/officeart/2011/layout/CircleProcess"/>
    <dgm:cxn modelId="{9545754E-DB3F-4488-869A-3C8E76BB3558}" type="presParOf" srcId="{D9130F10-17B7-48CA-B73D-142072FFE861}" destId="{438FBF57-9387-409A-9597-24422AF355D2}" srcOrd="1" destOrd="0" presId="urn:microsoft.com/office/officeart/2011/layout/CircleProcess"/>
    <dgm:cxn modelId="{5EC3A41D-D38B-4488-8D87-59AF166E6D94}" type="presParOf" srcId="{438FBF57-9387-409A-9597-24422AF355D2}" destId="{395C45F0-0B68-4BDD-A738-7F5F94B69D7F}" srcOrd="0" destOrd="0" presId="urn:microsoft.com/office/officeart/2011/layout/CircleProcess"/>
    <dgm:cxn modelId="{3DD8B1F6-BB28-4BA6-972B-7E74A1B92C2D}" type="presParOf" srcId="{D9130F10-17B7-48CA-B73D-142072FFE861}" destId="{3999FBF6-0031-449B-AE36-0D1AF261E9B3}" srcOrd="2" destOrd="0" presId="urn:microsoft.com/office/officeart/2011/layout/CircleProcess"/>
    <dgm:cxn modelId="{91CC151F-9203-4D2E-AAD4-F88CDCBB904D}" type="presParOf" srcId="{D9130F10-17B7-48CA-B73D-142072FFE861}" destId="{98118D24-9994-46BB-A6DE-C042FDFB1DBA}" srcOrd="3" destOrd="0" presId="urn:microsoft.com/office/officeart/2011/layout/CircleProcess"/>
    <dgm:cxn modelId="{B35D58ED-D160-4905-9FBE-88D4E83D03CE}" type="presParOf" srcId="{98118D24-9994-46BB-A6DE-C042FDFB1DBA}" destId="{DCE1CBD1-486C-4537-80A8-EF66C7AFD1FF}" srcOrd="0" destOrd="0" presId="urn:microsoft.com/office/officeart/2011/layout/CircleProcess"/>
    <dgm:cxn modelId="{6436B2C7-BF41-4E65-A925-212BBA04D9DE}" type="presParOf" srcId="{D9130F10-17B7-48CA-B73D-142072FFE861}" destId="{64F05DB5-6937-4B6D-848C-018FD24904F9}" srcOrd="4" destOrd="0" presId="urn:microsoft.com/office/officeart/2011/layout/CircleProcess"/>
    <dgm:cxn modelId="{29170378-D616-4250-A170-AB54D15219E9}" type="presParOf" srcId="{64F05DB5-6937-4B6D-848C-018FD24904F9}" destId="{E9818D26-5BE4-4948-AE6B-6F0441CB3F7A}" srcOrd="0" destOrd="0" presId="urn:microsoft.com/office/officeart/2011/layout/CircleProcess"/>
    <dgm:cxn modelId="{D3CB6543-A8BD-4F1B-8D35-970E25B337EC}" type="presParOf" srcId="{D9130F10-17B7-48CA-B73D-142072FFE861}" destId="{03696D3B-4ABE-4404-A726-E931049BF1B8}" srcOrd="5" destOrd="0" presId="urn:microsoft.com/office/officeart/2011/layout/CircleProcess"/>
    <dgm:cxn modelId="{9E7B9BFD-E97A-49B3-9120-15A4920D0164}" type="presParOf" srcId="{D9130F10-17B7-48CA-B73D-142072FFE861}" destId="{F2945A8D-F8AD-417F-96A7-54556A57947B}" srcOrd="6" destOrd="0" presId="urn:microsoft.com/office/officeart/2011/layout/CircleProcess"/>
    <dgm:cxn modelId="{E1486B32-B4FC-4F43-ADC7-A592CEFC5F72}" type="presParOf" srcId="{F2945A8D-F8AD-417F-96A7-54556A57947B}" destId="{92984CC6-EA4A-4759-9428-15B828298624}" srcOrd="0" destOrd="0" presId="urn:microsoft.com/office/officeart/2011/layout/CircleProcess"/>
    <dgm:cxn modelId="{FE61299D-5EDA-4A92-8C04-5A560077BCC9}" type="presParOf" srcId="{D9130F10-17B7-48CA-B73D-142072FFE861}" destId="{2E31893B-EA6A-46EC-A9CF-43C6064CC107}" srcOrd="7" destOrd="0" presId="urn:microsoft.com/office/officeart/2011/layout/CircleProcess"/>
    <dgm:cxn modelId="{19511BE9-C18E-46D0-B889-EE5B07C5C023}" type="presParOf" srcId="{2E31893B-EA6A-46EC-A9CF-43C6064CC107}" destId="{241A0C66-BA87-4EA4-B26B-F4BFC21432D8}" srcOrd="0" destOrd="0" presId="urn:microsoft.com/office/officeart/2011/layout/CircleProcess"/>
    <dgm:cxn modelId="{DAC96C83-A3D8-4B44-B823-6C1E4F6F0A28}" type="presParOf" srcId="{D9130F10-17B7-48CA-B73D-142072FFE861}" destId="{3F9DA9C7-16F2-4156-9455-F435E26E3C30}"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7F0162-E6F9-40F9-B32F-CEF26F482967}"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04E7D8AE-D164-48DE-B7A6-D1D80F4C8085}">
      <dgm:prSet phldrT="[Text]"/>
      <dgm:spPr/>
      <dgm:t>
        <a:bodyPr/>
        <a:lstStyle/>
        <a:p>
          <a:r>
            <a:rPr lang="en-US" dirty="0"/>
            <a:t>Forming</a:t>
          </a:r>
        </a:p>
      </dgm:t>
    </dgm:pt>
    <dgm:pt modelId="{69F4B3EB-4C1D-4B66-B86D-D46B38C5E996}" type="parTrans" cxnId="{E83A8C6F-CD6D-4381-BF4F-7082883F7347}">
      <dgm:prSet/>
      <dgm:spPr/>
      <dgm:t>
        <a:bodyPr/>
        <a:lstStyle/>
        <a:p>
          <a:endParaRPr lang="en-US"/>
        </a:p>
      </dgm:t>
    </dgm:pt>
    <dgm:pt modelId="{D4E50C8A-0694-4D92-B8D7-5E60EBB9D31C}" type="sibTrans" cxnId="{E83A8C6F-CD6D-4381-BF4F-7082883F7347}">
      <dgm:prSet/>
      <dgm:spPr>
        <a:ln w="38100">
          <a:solidFill>
            <a:schemeClr val="accent1"/>
          </a:solidFill>
        </a:ln>
      </dgm:spPr>
      <dgm:t>
        <a:bodyPr/>
        <a:lstStyle/>
        <a:p>
          <a:endParaRPr lang="en-US"/>
        </a:p>
      </dgm:t>
    </dgm:pt>
    <dgm:pt modelId="{333FD4D3-9A81-4AB0-AC48-B01B7C869BF5}">
      <dgm:prSet phldrT="[Text]"/>
      <dgm:spPr/>
      <dgm:t>
        <a:bodyPr/>
        <a:lstStyle/>
        <a:p>
          <a:r>
            <a:rPr lang="en-US" dirty="0"/>
            <a:t>Storming</a:t>
          </a:r>
        </a:p>
      </dgm:t>
    </dgm:pt>
    <dgm:pt modelId="{F5F3E006-AB47-4603-BD0F-5D0FD0DDFFA2}" type="parTrans" cxnId="{8D6A741A-F47F-44F8-9971-3388BB2F95AF}">
      <dgm:prSet/>
      <dgm:spPr/>
      <dgm:t>
        <a:bodyPr/>
        <a:lstStyle/>
        <a:p>
          <a:endParaRPr lang="en-US"/>
        </a:p>
      </dgm:t>
    </dgm:pt>
    <dgm:pt modelId="{F1A4E138-7835-4BA6-8D46-F3E7CCE3CBF8}" type="sibTrans" cxnId="{8D6A741A-F47F-44F8-9971-3388BB2F95AF}">
      <dgm:prSet/>
      <dgm:spPr>
        <a:ln w="38100">
          <a:solidFill>
            <a:schemeClr val="accent1"/>
          </a:solidFill>
        </a:ln>
      </dgm:spPr>
      <dgm:t>
        <a:bodyPr/>
        <a:lstStyle/>
        <a:p>
          <a:endParaRPr lang="en-US"/>
        </a:p>
      </dgm:t>
    </dgm:pt>
    <dgm:pt modelId="{B920D1F6-A5F8-458C-A05B-5BFCD45B3EE8}">
      <dgm:prSet phldrT="[Text]"/>
      <dgm:spPr/>
      <dgm:t>
        <a:bodyPr/>
        <a:lstStyle/>
        <a:p>
          <a:r>
            <a:rPr lang="en-US" dirty="0"/>
            <a:t>Norming</a:t>
          </a:r>
        </a:p>
      </dgm:t>
    </dgm:pt>
    <dgm:pt modelId="{4F877435-909A-4410-B7F0-E9515FE6EE96}" type="parTrans" cxnId="{8C3B665F-2853-4CEB-8EC9-F342E6D777D5}">
      <dgm:prSet/>
      <dgm:spPr/>
      <dgm:t>
        <a:bodyPr/>
        <a:lstStyle/>
        <a:p>
          <a:endParaRPr lang="en-US"/>
        </a:p>
      </dgm:t>
    </dgm:pt>
    <dgm:pt modelId="{1C2E674D-43A9-40B7-B2E9-95F7F7F6101A}" type="sibTrans" cxnId="{8C3B665F-2853-4CEB-8EC9-F342E6D777D5}">
      <dgm:prSet/>
      <dgm:spPr>
        <a:ln w="38100">
          <a:solidFill>
            <a:schemeClr val="accent1"/>
          </a:solidFill>
        </a:ln>
      </dgm:spPr>
      <dgm:t>
        <a:bodyPr/>
        <a:lstStyle/>
        <a:p>
          <a:endParaRPr lang="en-US"/>
        </a:p>
      </dgm:t>
    </dgm:pt>
    <dgm:pt modelId="{1EC52C5C-C03C-45CD-ADBD-5E4440A4BD43}">
      <dgm:prSet phldrT="[Text]"/>
      <dgm:spPr/>
      <dgm:t>
        <a:bodyPr/>
        <a:lstStyle/>
        <a:p>
          <a:r>
            <a:rPr lang="en-US" dirty="0"/>
            <a:t>Performing</a:t>
          </a:r>
        </a:p>
      </dgm:t>
    </dgm:pt>
    <dgm:pt modelId="{959B35A1-2755-40B3-97B3-0117E3709A60}" type="parTrans" cxnId="{2248008E-F96C-49FB-AA31-481033080A54}">
      <dgm:prSet/>
      <dgm:spPr/>
      <dgm:t>
        <a:bodyPr/>
        <a:lstStyle/>
        <a:p>
          <a:endParaRPr lang="en-US"/>
        </a:p>
      </dgm:t>
    </dgm:pt>
    <dgm:pt modelId="{4E58F8B6-51F5-4199-B7D3-209BAD6FA4CF}" type="sibTrans" cxnId="{2248008E-F96C-49FB-AA31-481033080A54}">
      <dgm:prSet/>
      <dgm:spPr>
        <a:ln w="38100">
          <a:solidFill>
            <a:schemeClr val="accent1"/>
          </a:solidFill>
        </a:ln>
      </dgm:spPr>
      <dgm:t>
        <a:bodyPr/>
        <a:lstStyle/>
        <a:p>
          <a:endParaRPr lang="en-US"/>
        </a:p>
      </dgm:t>
    </dgm:pt>
    <dgm:pt modelId="{A383BFA8-456F-47A0-A785-52ACAB9C80FB}">
      <dgm:prSet phldrT="[Text]"/>
      <dgm:spPr/>
      <dgm:t>
        <a:bodyPr/>
        <a:lstStyle/>
        <a:p>
          <a:r>
            <a:rPr lang="en-US" dirty="0"/>
            <a:t>Adjourning</a:t>
          </a:r>
        </a:p>
      </dgm:t>
    </dgm:pt>
    <dgm:pt modelId="{EA87208B-BFFE-49E7-860C-EDD9AA1F138F}" type="parTrans" cxnId="{B73AEF33-01A1-4DD9-A5F5-08B6F9ABABE7}">
      <dgm:prSet/>
      <dgm:spPr/>
      <dgm:t>
        <a:bodyPr/>
        <a:lstStyle/>
        <a:p>
          <a:endParaRPr lang="en-US"/>
        </a:p>
      </dgm:t>
    </dgm:pt>
    <dgm:pt modelId="{57BE2775-9DB5-4011-87AF-2174CACBBBC6}" type="sibTrans" cxnId="{B73AEF33-01A1-4DD9-A5F5-08B6F9ABABE7}">
      <dgm:prSet/>
      <dgm:spPr/>
      <dgm:t>
        <a:bodyPr/>
        <a:lstStyle/>
        <a:p>
          <a:endParaRPr lang="en-US"/>
        </a:p>
      </dgm:t>
    </dgm:pt>
    <dgm:pt modelId="{04CB768A-1E4D-4918-BFD9-86E13DED954A}" type="pres">
      <dgm:prSet presAssocID="{C87F0162-E6F9-40F9-B32F-CEF26F482967}" presName="Name0" presStyleCnt="0">
        <dgm:presLayoutVars>
          <dgm:dir/>
          <dgm:resizeHandles val="exact"/>
        </dgm:presLayoutVars>
      </dgm:prSet>
      <dgm:spPr/>
    </dgm:pt>
    <dgm:pt modelId="{61DFFD06-9469-4A94-8C87-4545C5095419}" type="pres">
      <dgm:prSet presAssocID="{04E7D8AE-D164-48DE-B7A6-D1D80F4C8085}" presName="node" presStyleLbl="node1" presStyleIdx="0" presStyleCnt="5">
        <dgm:presLayoutVars>
          <dgm:bulletEnabled val="1"/>
        </dgm:presLayoutVars>
      </dgm:prSet>
      <dgm:spPr/>
    </dgm:pt>
    <dgm:pt modelId="{F5DF5167-A866-4B17-8495-880CCF33C953}" type="pres">
      <dgm:prSet presAssocID="{D4E50C8A-0694-4D92-B8D7-5E60EBB9D31C}" presName="sibTrans" presStyleLbl="sibTrans1D1" presStyleIdx="0" presStyleCnt="4"/>
      <dgm:spPr/>
    </dgm:pt>
    <dgm:pt modelId="{D0D66080-DD57-4579-9585-922963FE9779}" type="pres">
      <dgm:prSet presAssocID="{D4E50C8A-0694-4D92-B8D7-5E60EBB9D31C}" presName="connectorText" presStyleLbl="sibTrans1D1" presStyleIdx="0" presStyleCnt="4"/>
      <dgm:spPr/>
    </dgm:pt>
    <dgm:pt modelId="{B5CB98F7-BC53-471C-9351-70050F1D85F8}" type="pres">
      <dgm:prSet presAssocID="{333FD4D3-9A81-4AB0-AC48-B01B7C869BF5}" presName="node" presStyleLbl="node1" presStyleIdx="1" presStyleCnt="5">
        <dgm:presLayoutVars>
          <dgm:bulletEnabled val="1"/>
        </dgm:presLayoutVars>
      </dgm:prSet>
      <dgm:spPr/>
    </dgm:pt>
    <dgm:pt modelId="{E87FB8DC-BB5A-49D6-B8E5-F13C548A867D}" type="pres">
      <dgm:prSet presAssocID="{F1A4E138-7835-4BA6-8D46-F3E7CCE3CBF8}" presName="sibTrans" presStyleLbl="sibTrans1D1" presStyleIdx="1" presStyleCnt="4"/>
      <dgm:spPr/>
    </dgm:pt>
    <dgm:pt modelId="{F58EEC69-9E42-4CF0-897D-FB7775BC7C78}" type="pres">
      <dgm:prSet presAssocID="{F1A4E138-7835-4BA6-8D46-F3E7CCE3CBF8}" presName="connectorText" presStyleLbl="sibTrans1D1" presStyleIdx="1" presStyleCnt="4"/>
      <dgm:spPr/>
    </dgm:pt>
    <dgm:pt modelId="{881F0EB5-29E1-402F-A167-314478CDA5A9}" type="pres">
      <dgm:prSet presAssocID="{B920D1F6-A5F8-458C-A05B-5BFCD45B3EE8}" presName="node" presStyleLbl="node1" presStyleIdx="2" presStyleCnt="5">
        <dgm:presLayoutVars>
          <dgm:bulletEnabled val="1"/>
        </dgm:presLayoutVars>
      </dgm:prSet>
      <dgm:spPr/>
    </dgm:pt>
    <dgm:pt modelId="{C92DAAAD-6F2B-4270-AC37-3384F6F73655}" type="pres">
      <dgm:prSet presAssocID="{1C2E674D-43A9-40B7-B2E9-95F7F7F6101A}" presName="sibTrans" presStyleLbl="sibTrans1D1" presStyleIdx="2" presStyleCnt="4"/>
      <dgm:spPr/>
    </dgm:pt>
    <dgm:pt modelId="{2E34BAE5-AA39-4260-84FC-C3359A4C730D}" type="pres">
      <dgm:prSet presAssocID="{1C2E674D-43A9-40B7-B2E9-95F7F7F6101A}" presName="connectorText" presStyleLbl="sibTrans1D1" presStyleIdx="2" presStyleCnt="4"/>
      <dgm:spPr/>
    </dgm:pt>
    <dgm:pt modelId="{038D4E76-1F0A-480A-B4F9-E3D03987A573}" type="pres">
      <dgm:prSet presAssocID="{1EC52C5C-C03C-45CD-ADBD-5E4440A4BD43}" presName="node" presStyleLbl="node1" presStyleIdx="3" presStyleCnt="5">
        <dgm:presLayoutVars>
          <dgm:bulletEnabled val="1"/>
        </dgm:presLayoutVars>
      </dgm:prSet>
      <dgm:spPr/>
    </dgm:pt>
    <dgm:pt modelId="{13CFB407-C26E-4612-9124-308ED0085869}" type="pres">
      <dgm:prSet presAssocID="{4E58F8B6-51F5-4199-B7D3-209BAD6FA4CF}" presName="sibTrans" presStyleLbl="sibTrans1D1" presStyleIdx="3" presStyleCnt="4"/>
      <dgm:spPr/>
    </dgm:pt>
    <dgm:pt modelId="{471D3E45-1264-4BEA-804B-E08DF75EB227}" type="pres">
      <dgm:prSet presAssocID="{4E58F8B6-51F5-4199-B7D3-209BAD6FA4CF}" presName="connectorText" presStyleLbl="sibTrans1D1" presStyleIdx="3" presStyleCnt="4"/>
      <dgm:spPr/>
    </dgm:pt>
    <dgm:pt modelId="{3FF98B92-9DC7-4C5E-BC9F-0ED152E40AD2}" type="pres">
      <dgm:prSet presAssocID="{A383BFA8-456F-47A0-A785-52ACAB9C80FB}" presName="node" presStyleLbl="node1" presStyleIdx="4" presStyleCnt="5">
        <dgm:presLayoutVars>
          <dgm:bulletEnabled val="1"/>
        </dgm:presLayoutVars>
      </dgm:prSet>
      <dgm:spPr/>
    </dgm:pt>
  </dgm:ptLst>
  <dgm:cxnLst>
    <dgm:cxn modelId="{4BA01F08-0C7A-492E-8058-7B4180D1974F}" type="presOf" srcId="{F1A4E138-7835-4BA6-8D46-F3E7CCE3CBF8}" destId="{E87FB8DC-BB5A-49D6-B8E5-F13C548A867D}" srcOrd="0" destOrd="0" presId="urn:microsoft.com/office/officeart/2005/8/layout/bProcess3"/>
    <dgm:cxn modelId="{1BC3220F-2422-42DF-AD1B-227EB3486EDB}" type="presOf" srcId="{4E58F8B6-51F5-4199-B7D3-209BAD6FA4CF}" destId="{13CFB407-C26E-4612-9124-308ED0085869}" srcOrd="0" destOrd="0" presId="urn:microsoft.com/office/officeart/2005/8/layout/bProcess3"/>
    <dgm:cxn modelId="{8D6A741A-F47F-44F8-9971-3388BB2F95AF}" srcId="{C87F0162-E6F9-40F9-B32F-CEF26F482967}" destId="{333FD4D3-9A81-4AB0-AC48-B01B7C869BF5}" srcOrd="1" destOrd="0" parTransId="{F5F3E006-AB47-4603-BD0F-5D0FD0DDFFA2}" sibTransId="{F1A4E138-7835-4BA6-8D46-F3E7CCE3CBF8}"/>
    <dgm:cxn modelId="{B73AEF33-01A1-4DD9-A5F5-08B6F9ABABE7}" srcId="{C87F0162-E6F9-40F9-B32F-CEF26F482967}" destId="{A383BFA8-456F-47A0-A785-52ACAB9C80FB}" srcOrd="4" destOrd="0" parTransId="{EA87208B-BFFE-49E7-860C-EDD9AA1F138F}" sibTransId="{57BE2775-9DB5-4011-87AF-2174CACBBBC6}"/>
    <dgm:cxn modelId="{22914E3A-BB23-4071-B96F-DA6B095F941C}" type="presOf" srcId="{333FD4D3-9A81-4AB0-AC48-B01B7C869BF5}" destId="{B5CB98F7-BC53-471C-9351-70050F1D85F8}" srcOrd="0" destOrd="0" presId="urn:microsoft.com/office/officeart/2005/8/layout/bProcess3"/>
    <dgm:cxn modelId="{8C3B665F-2853-4CEB-8EC9-F342E6D777D5}" srcId="{C87F0162-E6F9-40F9-B32F-CEF26F482967}" destId="{B920D1F6-A5F8-458C-A05B-5BFCD45B3EE8}" srcOrd="2" destOrd="0" parTransId="{4F877435-909A-4410-B7F0-E9515FE6EE96}" sibTransId="{1C2E674D-43A9-40B7-B2E9-95F7F7F6101A}"/>
    <dgm:cxn modelId="{96C91F48-F2C3-4374-9799-BE65C5F7798B}" type="presOf" srcId="{C87F0162-E6F9-40F9-B32F-CEF26F482967}" destId="{04CB768A-1E4D-4918-BFD9-86E13DED954A}" srcOrd="0" destOrd="0" presId="urn:microsoft.com/office/officeart/2005/8/layout/bProcess3"/>
    <dgm:cxn modelId="{A1C7266A-2438-4B24-A58B-A9C1365A655B}" type="presOf" srcId="{1EC52C5C-C03C-45CD-ADBD-5E4440A4BD43}" destId="{038D4E76-1F0A-480A-B4F9-E3D03987A573}" srcOrd="0" destOrd="0" presId="urn:microsoft.com/office/officeart/2005/8/layout/bProcess3"/>
    <dgm:cxn modelId="{E83A8C6F-CD6D-4381-BF4F-7082883F7347}" srcId="{C87F0162-E6F9-40F9-B32F-CEF26F482967}" destId="{04E7D8AE-D164-48DE-B7A6-D1D80F4C8085}" srcOrd="0" destOrd="0" parTransId="{69F4B3EB-4C1D-4B66-B86D-D46B38C5E996}" sibTransId="{D4E50C8A-0694-4D92-B8D7-5E60EBB9D31C}"/>
    <dgm:cxn modelId="{A4723574-5CAB-40B4-86BD-B1E2860FBD60}" type="presOf" srcId="{4E58F8B6-51F5-4199-B7D3-209BAD6FA4CF}" destId="{471D3E45-1264-4BEA-804B-E08DF75EB227}" srcOrd="1" destOrd="0" presId="urn:microsoft.com/office/officeart/2005/8/layout/bProcess3"/>
    <dgm:cxn modelId="{C6985354-2BD2-4AFC-8553-42864C677848}" type="presOf" srcId="{1C2E674D-43A9-40B7-B2E9-95F7F7F6101A}" destId="{C92DAAAD-6F2B-4270-AC37-3384F6F73655}" srcOrd="0" destOrd="0" presId="urn:microsoft.com/office/officeart/2005/8/layout/bProcess3"/>
    <dgm:cxn modelId="{D1499774-8E22-4EC2-A2C3-EFD01FF824B1}" type="presOf" srcId="{F1A4E138-7835-4BA6-8D46-F3E7CCE3CBF8}" destId="{F58EEC69-9E42-4CF0-897D-FB7775BC7C78}" srcOrd="1" destOrd="0" presId="urn:microsoft.com/office/officeart/2005/8/layout/bProcess3"/>
    <dgm:cxn modelId="{8C9CF484-15D7-4EF2-B9A7-849B7AC10882}" type="presOf" srcId="{D4E50C8A-0694-4D92-B8D7-5E60EBB9D31C}" destId="{D0D66080-DD57-4579-9585-922963FE9779}" srcOrd="1" destOrd="0" presId="urn:microsoft.com/office/officeart/2005/8/layout/bProcess3"/>
    <dgm:cxn modelId="{9FC7398B-AB68-42D7-80C8-797D573435B3}" type="presOf" srcId="{B920D1F6-A5F8-458C-A05B-5BFCD45B3EE8}" destId="{881F0EB5-29E1-402F-A167-314478CDA5A9}" srcOrd="0" destOrd="0" presId="urn:microsoft.com/office/officeart/2005/8/layout/bProcess3"/>
    <dgm:cxn modelId="{2248008E-F96C-49FB-AA31-481033080A54}" srcId="{C87F0162-E6F9-40F9-B32F-CEF26F482967}" destId="{1EC52C5C-C03C-45CD-ADBD-5E4440A4BD43}" srcOrd="3" destOrd="0" parTransId="{959B35A1-2755-40B3-97B3-0117E3709A60}" sibTransId="{4E58F8B6-51F5-4199-B7D3-209BAD6FA4CF}"/>
    <dgm:cxn modelId="{95C6559E-8D71-49BA-9F56-087475EA652A}" type="presOf" srcId="{1C2E674D-43A9-40B7-B2E9-95F7F7F6101A}" destId="{2E34BAE5-AA39-4260-84FC-C3359A4C730D}" srcOrd="1" destOrd="0" presId="urn:microsoft.com/office/officeart/2005/8/layout/bProcess3"/>
    <dgm:cxn modelId="{81118B9E-C666-4F0F-BE67-392292292AC5}" type="presOf" srcId="{A383BFA8-456F-47A0-A785-52ACAB9C80FB}" destId="{3FF98B92-9DC7-4C5E-BC9F-0ED152E40AD2}" srcOrd="0" destOrd="0" presId="urn:microsoft.com/office/officeart/2005/8/layout/bProcess3"/>
    <dgm:cxn modelId="{C64FEFA6-D852-4A54-8B0B-1F84AA7A470A}" type="presOf" srcId="{D4E50C8A-0694-4D92-B8D7-5E60EBB9D31C}" destId="{F5DF5167-A866-4B17-8495-880CCF33C953}" srcOrd="0" destOrd="0" presId="urn:microsoft.com/office/officeart/2005/8/layout/bProcess3"/>
    <dgm:cxn modelId="{FA1473F9-6C78-442B-B531-779F0807C665}" type="presOf" srcId="{04E7D8AE-D164-48DE-B7A6-D1D80F4C8085}" destId="{61DFFD06-9469-4A94-8C87-4545C5095419}" srcOrd="0" destOrd="0" presId="urn:microsoft.com/office/officeart/2005/8/layout/bProcess3"/>
    <dgm:cxn modelId="{78A7BCEF-44E3-4C49-8724-6F7E486270E1}" type="presParOf" srcId="{04CB768A-1E4D-4918-BFD9-86E13DED954A}" destId="{61DFFD06-9469-4A94-8C87-4545C5095419}" srcOrd="0" destOrd="0" presId="urn:microsoft.com/office/officeart/2005/8/layout/bProcess3"/>
    <dgm:cxn modelId="{7DEA43A6-58AC-487A-92C5-15CD98542F9A}" type="presParOf" srcId="{04CB768A-1E4D-4918-BFD9-86E13DED954A}" destId="{F5DF5167-A866-4B17-8495-880CCF33C953}" srcOrd="1" destOrd="0" presId="urn:microsoft.com/office/officeart/2005/8/layout/bProcess3"/>
    <dgm:cxn modelId="{66499258-75E6-4397-A45A-BCBC64C3AB70}" type="presParOf" srcId="{F5DF5167-A866-4B17-8495-880CCF33C953}" destId="{D0D66080-DD57-4579-9585-922963FE9779}" srcOrd="0" destOrd="0" presId="urn:microsoft.com/office/officeart/2005/8/layout/bProcess3"/>
    <dgm:cxn modelId="{BCABD63A-4243-4270-A0F7-D706A0E44959}" type="presParOf" srcId="{04CB768A-1E4D-4918-BFD9-86E13DED954A}" destId="{B5CB98F7-BC53-471C-9351-70050F1D85F8}" srcOrd="2" destOrd="0" presId="urn:microsoft.com/office/officeart/2005/8/layout/bProcess3"/>
    <dgm:cxn modelId="{72C05666-8A0C-411F-9679-B28E9F680EBC}" type="presParOf" srcId="{04CB768A-1E4D-4918-BFD9-86E13DED954A}" destId="{E87FB8DC-BB5A-49D6-B8E5-F13C548A867D}" srcOrd="3" destOrd="0" presId="urn:microsoft.com/office/officeart/2005/8/layout/bProcess3"/>
    <dgm:cxn modelId="{30120DAD-8888-4B2C-BEEE-7D9EC17CEC78}" type="presParOf" srcId="{E87FB8DC-BB5A-49D6-B8E5-F13C548A867D}" destId="{F58EEC69-9E42-4CF0-897D-FB7775BC7C78}" srcOrd="0" destOrd="0" presId="urn:microsoft.com/office/officeart/2005/8/layout/bProcess3"/>
    <dgm:cxn modelId="{20E0BF55-12D8-48B2-98E0-072E89F75B9B}" type="presParOf" srcId="{04CB768A-1E4D-4918-BFD9-86E13DED954A}" destId="{881F0EB5-29E1-402F-A167-314478CDA5A9}" srcOrd="4" destOrd="0" presId="urn:microsoft.com/office/officeart/2005/8/layout/bProcess3"/>
    <dgm:cxn modelId="{A6BAAE31-D3EA-4BF0-A052-DBE06A08E4ED}" type="presParOf" srcId="{04CB768A-1E4D-4918-BFD9-86E13DED954A}" destId="{C92DAAAD-6F2B-4270-AC37-3384F6F73655}" srcOrd="5" destOrd="0" presId="urn:microsoft.com/office/officeart/2005/8/layout/bProcess3"/>
    <dgm:cxn modelId="{31B518E2-CA83-4F5D-AF97-C75AF68C4ABD}" type="presParOf" srcId="{C92DAAAD-6F2B-4270-AC37-3384F6F73655}" destId="{2E34BAE5-AA39-4260-84FC-C3359A4C730D}" srcOrd="0" destOrd="0" presId="urn:microsoft.com/office/officeart/2005/8/layout/bProcess3"/>
    <dgm:cxn modelId="{2029A9F1-A5FA-496E-B050-4A20A9ABAA75}" type="presParOf" srcId="{04CB768A-1E4D-4918-BFD9-86E13DED954A}" destId="{038D4E76-1F0A-480A-B4F9-E3D03987A573}" srcOrd="6" destOrd="0" presId="urn:microsoft.com/office/officeart/2005/8/layout/bProcess3"/>
    <dgm:cxn modelId="{4118D164-C852-4D59-BB38-A08B421B65C6}" type="presParOf" srcId="{04CB768A-1E4D-4918-BFD9-86E13DED954A}" destId="{13CFB407-C26E-4612-9124-308ED0085869}" srcOrd="7" destOrd="0" presId="urn:microsoft.com/office/officeart/2005/8/layout/bProcess3"/>
    <dgm:cxn modelId="{D4D7598C-A472-4428-9357-07CFF1E38CF8}" type="presParOf" srcId="{13CFB407-C26E-4612-9124-308ED0085869}" destId="{471D3E45-1264-4BEA-804B-E08DF75EB227}" srcOrd="0" destOrd="0" presId="urn:microsoft.com/office/officeart/2005/8/layout/bProcess3"/>
    <dgm:cxn modelId="{C7ACE8A9-F4C0-444E-B3B1-A6CCD85138CC}" type="presParOf" srcId="{04CB768A-1E4D-4918-BFD9-86E13DED954A}" destId="{3FF98B92-9DC7-4C5E-BC9F-0ED152E40AD2}" srcOrd="8" destOrd="0" presId="urn:microsoft.com/office/officeart/2005/8/layout/bProcess3"/>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1F7847-071B-45A8-92BD-A65EBC14458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D91CED7-5525-4C46-8A0D-74BF3F8C785A}">
      <dgm:prSet phldrT="[Text]" custT="1"/>
      <dgm:spPr>
        <a:solidFill>
          <a:srgbClr val="0171CD"/>
        </a:solidFill>
      </dgm:spPr>
      <dgm:t>
        <a:bodyPr/>
        <a:lstStyle/>
        <a:p>
          <a:r>
            <a:rPr lang="en-US" sz="2000" b="1">
              <a:latin typeface="Raleway" pitchFamily="2" charset="0"/>
            </a:rPr>
            <a:t>78.2% attendance </a:t>
          </a:r>
          <a:r>
            <a:rPr lang="en-US" sz="2000" b="0">
              <a:latin typeface="Raleway" pitchFamily="2" charset="0"/>
            </a:rPr>
            <a:t>(monthly average); </a:t>
          </a:r>
          <a:r>
            <a:rPr lang="en-US" sz="2000" b="1">
              <a:latin typeface="Raleway" pitchFamily="2" charset="0"/>
            </a:rPr>
            <a:t>&gt;100 </a:t>
          </a:r>
          <a:r>
            <a:rPr lang="en-US" sz="2000" b="0">
              <a:latin typeface="Raleway" pitchFamily="2" charset="0"/>
            </a:rPr>
            <a:t>clinicians participating in mentorship</a:t>
          </a:r>
          <a:endParaRPr lang="en-US" sz="2000" b="1">
            <a:latin typeface="Raleway" pitchFamily="2" charset="0"/>
          </a:endParaRPr>
        </a:p>
      </dgm:t>
    </dgm:pt>
    <dgm:pt modelId="{2D886EE1-3B80-4655-9A8D-C2122A50FE73}" type="parTrans" cxnId="{BD4106D1-DBEC-4E63-BFDD-F7C2250A09A5}">
      <dgm:prSet/>
      <dgm:spPr/>
      <dgm:t>
        <a:bodyPr/>
        <a:lstStyle/>
        <a:p>
          <a:endParaRPr lang="en-US" sz="2000">
            <a:latin typeface="Raleway" pitchFamily="2" charset="0"/>
          </a:endParaRPr>
        </a:p>
      </dgm:t>
    </dgm:pt>
    <dgm:pt modelId="{B91A8A62-242E-418F-86B8-5CFF0DEA9D9B}" type="sibTrans" cxnId="{BD4106D1-DBEC-4E63-BFDD-F7C2250A09A5}">
      <dgm:prSet/>
      <dgm:spPr/>
      <dgm:t>
        <a:bodyPr/>
        <a:lstStyle/>
        <a:p>
          <a:endParaRPr lang="en-US" sz="2000">
            <a:latin typeface="Raleway" pitchFamily="2" charset="0"/>
          </a:endParaRPr>
        </a:p>
      </dgm:t>
    </dgm:pt>
    <dgm:pt modelId="{312D3B2B-80C2-4C37-A9D0-F9064E5D6E2C}">
      <dgm:prSet phldrT="[Text]" custT="1"/>
      <dgm:spPr>
        <a:solidFill>
          <a:srgbClr val="0171CD"/>
        </a:solidFill>
      </dgm:spPr>
      <dgm:t>
        <a:bodyPr/>
        <a:lstStyle/>
        <a:p>
          <a:r>
            <a:rPr lang="en-US" sz="2000" b="1">
              <a:latin typeface="Raleway" pitchFamily="2" charset="0"/>
            </a:rPr>
            <a:t>70 clinicians created professional development plans </a:t>
          </a:r>
          <a:r>
            <a:rPr lang="en-US" sz="2000">
              <a:latin typeface="Raleway" pitchFamily="2" charset="0"/>
            </a:rPr>
            <a:t>to identify and target development opportunities</a:t>
          </a:r>
        </a:p>
      </dgm:t>
    </dgm:pt>
    <dgm:pt modelId="{879D35F1-AC97-4F1D-A2F4-209BE6A0ADED}" type="parTrans" cxnId="{F60B275D-F91C-4BB8-89BA-C8FD71C518F1}">
      <dgm:prSet/>
      <dgm:spPr/>
      <dgm:t>
        <a:bodyPr/>
        <a:lstStyle/>
        <a:p>
          <a:endParaRPr lang="en-US" sz="2000">
            <a:latin typeface="Raleway" pitchFamily="2" charset="0"/>
          </a:endParaRPr>
        </a:p>
      </dgm:t>
    </dgm:pt>
    <dgm:pt modelId="{847663EB-F47B-46FF-87EA-7F53D96068ED}" type="sibTrans" cxnId="{F60B275D-F91C-4BB8-89BA-C8FD71C518F1}">
      <dgm:prSet/>
      <dgm:spPr/>
      <dgm:t>
        <a:bodyPr/>
        <a:lstStyle/>
        <a:p>
          <a:endParaRPr lang="en-US" sz="2000">
            <a:latin typeface="Raleway" pitchFamily="2" charset="0"/>
          </a:endParaRPr>
        </a:p>
      </dgm:t>
    </dgm:pt>
    <dgm:pt modelId="{B7D4F186-1086-4A55-8FF1-90A2CE9FBCFC}">
      <dgm:prSet phldrT="[Text]" custT="1"/>
      <dgm:spPr>
        <a:solidFill>
          <a:srgbClr val="0171CD"/>
        </a:solidFill>
      </dgm:spPr>
      <dgm:t>
        <a:bodyPr/>
        <a:lstStyle/>
        <a:p>
          <a:r>
            <a:rPr lang="en-US" sz="2000" b="1">
              <a:latin typeface="Raleway" pitchFamily="2" charset="0"/>
            </a:rPr>
            <a:t>92.6% </a:t>
          </a:r>
          <a:r>
            <a:rPr lang="en-US" sz="2000">
              <a:latin typeface="Raleway" pitchFamily="2" charset="0"/>
            </a:rPr>
            <a:t>of mentees agree or strongly agree that content reviewed </a:t>
          </a:r>
          <a:r>
            <a:rPr lang="en-US" sz="2000" b="1">
              <a:latin typeface="Raleway" pitchFamily="2" charset="0"/>
            </a:rPr>
            <a:t>supports their clinical growth</a:t>
          </a:r>
        </a:p>
      </dgm:t>
    </dgm:pt>
    <dgm:pt modelId="{4DC04BC8-6760-47EB-A6D1-5199D406A295}" type="parTrans" cxnId="{281484DB-6938-432C-A325-F85FE82C2075}">
      <dgm:prSet/>
      <dgm:spPr/>
      <dgm:t>
        <a:bodyPr/>
        <a:lstStyle/>
        <a:p>
          <a:endParaRPr lang="en-US" sz="2000"/>
        </a:p>
      </dgm:t>
    </dgm:pt>
    <dgm:pt modelId="{F23BB897-A1A9-4660-9CDB-5078F6495347}" type="sibTrans" cxnId="{281484DB-6938-432C-A325-F85FE82C2075}">
      <dgm:prSet/>
      <dgm:spPr/>
      <dgm:t>
        <a:bodyPr/>
        <a:lstStyle/>
        <a:p>
          <a:endParaRPr lang="en-US" sz="2000"/>
        </a:p>
      </dgm:t>
    </dgm:pt>
    <dgm:pt modelId="{651B94AF-8D5F-4185-9C38-42BD286D4330}">
      <dgm:prSet phldrT="[Text]" custT="1"/>
      <dgm:spPr>
        <a:solidFill>
          <a:srgbClr val="0171CD"/>
        </a:solidFill>
      </dgm:spPr>
      <dgm:t>
        <a:bodyPr/>
        <a:lstStyle/>
        <a:p>
          <a:r>
            <a:rPr lang="en-US" sz="2000" b="1">
              <a:latin typeface="Raleway" pitchFamily="2" charset="0"/>
            </a:rPr>
            <a:t>92.2%</a:t>
          </a:r>
          <a:r>
            <a:rPr lang="en-US" sz="2000" b="0">
              <a:latin typeface="Raleway" pitchFamily="2" charset="0"/>
            </a:rPr>
            <a:t> of mentees agree or strongly agree that content reviewed </a:t>
          </a:r>
          <a:r>
            <a:rPr lang="en-US" sz="2000" b="1">
              <a:latin typeface="Raleway" pitchFamily="2" charset="0"/>
            </a:rPr>
            <a:t>supports their professional growth/development</a:t>
          </a:r>
        </a:p>
      </dgm:t>
    </dgm:pt>
    <dgm:pt modelId="{16D78153-85EA-4834-9E40-454D898C60EE}" type="parTrans" cxnId="{1C15393B-CBD5-408F-8D43-137B04E1200C}">
      <dgm:prSet/>
      <dgm:spPr/>
      <dgm:t>
        <a:bodyPr/>
        <a:lstStyle/>
        <a:p>
          <a:endParaRPr lang="en-US" sz="2000"/>
        </a:p>
      </dgm:t>
    </dgm:pt>
    <dgm:pt modelId="{B0024FA3-8CF9-430C-84C8-6ACA96798E09}" type="sibTrans" cxnId="{1C15393B-CBD5-408F-8D43-137B04E1200C}">
      <dgm:prSet/>
      <dgm:spPr/>
      <dgm:t>
        <a:bodyPr/>
        <a:lstStyle/>
        <a:p>
          <a:endParaRPr lang="en-US" sz="2000"/>
        </a:p>
      </dgm:t>
    </dgm:pt>
    <dgm:pt modelId="{76F08F57-288F-4089-B2BA-4FD4B0825E1F}" type="pres">
      <dgm:prSet presAssocID="{E51F7847-071B-45A8-92BD-A65EBC14458C}" presName="linear" presStyleCnt="0">
        <dgm:presLayoutVars>
          <dgm:dir/>
          <dgm:animLvl val="lvl"/>
          <dgm:resizeHandles val="exact"/>
        </dgm:presLayoutVars>
      </dgm:prSet>
      <dgm:spPr/>
    </dgm:pt>
    <dgm:pt modelId="{F04C9096-73F9-4CC7-A79B-4836A754292F}" type="pres">
      <dgm:prSet presAssocID="{CD91CED7-5525-4C46-8A0D-74BF3F8C785A}" presName="parentLin" presStyleCnt="0"/>
      <dgm:spPr/>
    </dgm:pt>
    <dgm:pt modelId="{0E7C98C2-964F-4133-8686-2CB35D73A9B3}" type="pres">
      <dgm:prSet presAssocID="{CD91CED7-5525-4C46-8A0D-74BF3F8C785A}" presName="parentLeftMargin" presStyleLbl="node1" presStyleIdx="0" presStyleCnt="4"/>
      <dgm:spPr/>
    </dgm:pt>
    <dgm:pt modelId="{16D0D80F-5E30-4140-8DA9-4B9CB2D9845D}" type="pres">
      <dgm:prSet presAssocID="{CD91CED7-5525-4C46-8A0D-74BF3F8C785A}" presName="parentText" presStyleLbl="node1" presStyleIdx="0" presStyleCnt="4" custScaleX="131347" custScaleY="81287">
        <dgm:presLayoutVars>
          <dgm:chMax val="0"/>
          <dgm:bulletEnabled val="1"/>
        </dgm:presLayoutVars>
      </dgm:prSet>
      <dgm:spPr/>
    </dgm:pt>
    <dgm:pt modelId="{F4860C89-E13C-4356-B6A9-253893CFCEBF}" type="pres">
      <dgm:prSet presAssocID="{CD91CED7-5525-4C46-8A0D-74BF3F8C785A}" presName="negativeSpace" presStyleCnt="0"/>
      <dgm:spPr/>
    </dgm:pt>
    <dgm:pt modelId="{59531FEF-26CB-4EA5-B45C-77D4CAAA920D}" type="pres">
      <dgm:prSet presAssocID="{CD91CED7-5525-4C46-8A0D-74BF3F8C785A}" presName="childText" presStyleLbl="conFgAcc1" presStyleIdx="0" presStyleCnt="4">
        <dgm:presLayoutVars>
          <dgm:bulletEnabled val="1"/>
        </dgm:presLayoutVars>
      </dgm:prSet>
      <dgm:spPr>
        <a:ln>
          <a:solidFill>
            <a:srgbClr val="A4D65E"/>
          </a:solidFill>
        </a:ln>
      </dgm:spPr>
    </dgm:pt>
    <dgm:pt modelId="{94990AA3-72E8-44D2-B4EA-1FAD9D9078B3}" type="pres">
      <dgm:prSet presAssocID="{B91A8A62-242E-418F-86B8-5CFF0DEA9D9B}" presName="spaceBetweenRectangles" presStyleCnt="0"/>
      <dgm:spPr/>
    </dgm:pt>
    <dgm:pt modelId="{509E7F21-4A43-4C49-B8A2-5BC101E9557B}" type="pres">
      <dgm:prSet presAssocID="{312D3B2B-80C2-4C37-A9D0-F9064E5D6E2C}" presName="parentLin" presStyleCnt="0"/>
      <dgm:spPr/>
    </dgm:pt>
    <dgm:pt modelId="{71B0598F-2516-45BC-9201-AA49D13693E3}" type="pres">
      <dgm:prSet presAssocID="{312D3B2B-80C2-4C37-A9D0-F9064E5D6E2C}" presName="parentLeftMargin" presStyleLbl="node1" presStyleIdx="0" presStyleCnt="4"/>
      <dgm:spPr/>
    </dgm:pt>
    <dgm:pt modelId="{63F8FD79-0C5F-49BB-AC2C-AC55FC8A815C}" type="pres">
      <dgm:prSet presAssocID="{312D3B2B-80C2-4C37-A9D0-F9064E5D6E2C}" presName="parentText" presStyleLbl="node1" presStyleIdx="1" presStyleCnt="4" custScaleX="130280" custScaleY="102814">
        <dgm:presLayoutVars>
          <dgm:chMax val="0"/>
          <dgm:bulletEnabled val="1"/>
        </dgm:presLayoutVars>
      </dgm:prSet>
      <dgm:spPr/>
    </dgm:pt>
    <dgm:pt modelId="{8617987F-6657-4596-AF77-4FE9B1B1DA70}" type="pres">
      <dgm:prSet presAssocID="{312D3B2B-80C2-4C37-A9D0-F9064E5D6E2C}" presName="negativeSpace" presStyleCnt="0"/>
      <dgm:spPr/>
    </dgm:pt>
    <dgm:pt modelId="{1365E672-558D-4E1C-BECB-6CE92FC825A8}" type="pres">
      <dgm:prSet presAssocID="{312D3B2B-80C2-4C37-A9D0-F9064E5D6E2C}" presName="childText" presStyleLbl="conFgAcc1" presStyleIdx="1" presStyleCnt="4">
        <dgm:presLayoutVars>
          <dgm:bulletEnabled val="1"/>
        </dgm:presLayoutVars>
      </dgm:prSet>
      <dgm:spPr>
        <a:ln>
          <a:solidFill>
            <a:srgbClr val="A4D65E"/>
          </a:solidFill>
        </a:ln>
      </dgm:spPr>
    </dgm:pt>
    <dgm:pt modelId="{CF0A043E-4530-4A8E-B374-DCBD9CC8D769}" type="pres">
      <dgm:prSet presAssocID="{847663EB-F47B-46FF-87EA-7F53D96068ED}" presName="spaceBetweenRectangles" presStyleCnt="0"/>
      <dgm:spPr/>
    </dgm:pt>
    <dgm:pt modelId="{628D0D37-2105-4C93-9962-DA04311C936F}" type="pres">
      <dgm:prSet presAssocID="{B7D4F186-1086-4A55-8FF1-90A2CE9FBCFC}" presName="parentLin" presStyleCnt="0"/>
      <dgm:spPr/>
    </dgm:pt>
    <dgm:pt modelId="{0EDB3346-D322-4D59-A3BD-596EFA467FE7}" type="pres">
      <dgm:prSet presAssocID="{B7D4F186-1086-4A55-8FF1-90A2CE9FBCFC}" presName="parentLeftMargin" presStyleLbl="node1" presStyleIdx="1" presStyleCnt="4"/>
      <dgm:spPr/>
    </dgm:pt>
    <dgm:pt modelId="{231CB5AB-C4DB-46F4-B18D-1B922E2EE9ED}" type="pres">
      <dgm:prSet presAssocID="{B7D4F186-1086-4A55-8FF1-90A2CE9FBCFC}" presName="parentText" presStyleLbl="node1" presStyleIdx="2" presStyleCnt="4" custScaleX="130264">
        <dgm:presLayoutVars>
          <dgm:chMax val="0"/>
          <dgm:bulletEnabled val="1"/>
        </dgm:presLayoutVars>
      </dgm:prSet>
      <dgm:spPr/>
    </dgm:pt>
    <dgm:pt modelId="{95BCE1D7-F8D7-435D-BD6D-EAC18A5635D4}" type="pres">
      <dgm:prSet presAssocID="{B7D4F186-1086-4A55-8FF1-90A2CE9FBCFC}" presName="negativeSpace" presStyleCnt="0"/>
      <dgm:spPr/>
    </dgm:pt>
    <dgm:pt modelId="{DD1B2BE5-B1F2-4CCF-A88C-FD6D1EDD2F4F}" type="pres">
      <dgm:prSet presAssocID="{B7D4F186-1086-4A55-8FF1-90A2CE9FBCFC}" presName="childText" presStyleLbl="conFgAcc1" presStyleIdx="2" presStyleCnt="4">
        <dgm:presLayoutVars>
          <dgm:bulletEnabled val="1"/>
        </dgm:presLayoutVars>
      </dgm:prSet>
      <dgm:spPr/>
    </dgm:pt>
    <dgm:pt modelId="{FE8530B0-4AA8-42BA-8E04-09F547E6E575}" type="pres">
      <dgm:prSet presAssocID="{F23BB897-A1A9-4660-9CDB-5078F6495347}" presName="spaceBetweenRectangles" presStyleCnt="0"/>
      <dgm:spPr/>
    </dgm:pt>
    <dgm:pt modelId="{E0953B51-8AF0-4027-B981-C62A9A248B95}" type="pres">
      <dgm:prSet presAssocID="{651B94AF-8D5F-4185-9C38-42BD286D4330}" presName="parentLin" presStyleCnt="0"/>
      <dgm:spPr/>
    </dgm:pt>
    <dgm:pt modelId="{9BAA1DF9-4A0C-48E6-AEE6-8A15EB4EB8FD}" type="pres">
      <dgm:prSet presAssocID="{651B94AF-8D5F-4185-9C38-42BD286D4330}" presName="parentLeftMargin" presStyleLbl="node1" presStyleIdx="2" presStyleCnt="4"/>
      <dgm:spPr/>
    </dgm:pt>
    <dgm:pt modelId="{56B15273-4ACD-48DD-A150-3E2A4C17FC29}" type="pres">
      <dgm:prSet presAssocID="{651B94AF-8D5F-4185-9C38-42BD286D4330}" presName="parentText" presStyleLbl="node1" presStyleIdx="3" presStyleCnt="4" custScaleX="130412" custScaleY="97268">
        <dgm:presLayoutVars>
          <dgm:chMax val="0"/>
          <dgm:bulletEnabled val="1"/>
        </dgm:presLayoutVars>
      </dgm:prSet>
      <dgm:spPr/>
    </dgm:pt>
    <dgm:pt modelId="{4670C16F-BFEB-48F8-8B8C-EFFDADDBC4BF}" type="pres">
      <dgm:prSet presAssocID="{651B94AF-8D5F-4185-9C38-42BD286D4330}" presName="negativeSpace" presStyleCnt="0"/>
      <dgm:spPr/>
    </dgm:pt>
    <dgm:pt modelId="{338BD982-DD36-4B79-98E8-D49F370377FA}" type="pres">
      <dgm:prSet presAssocID="{651B94AF-8D5F-4185-9C38-42BD286D4330}" presName="childText" presStyleLbl="conFgAcc1" presStyleIdx="3" presStyleCnt="4">
        <dgm:presLayoutVars>
          <dgm:bulletEnabled val="1"/>
        </dgm:presLayoutVars>
      </dgm:prSet>
      <dgm:spPr/>
    </dgm:pt>
  </dgm:ptLst>
  <dgm:cxnLst>
    <dgm:cxn modelId="{02CC521F-17C3-4C26-A469-7D173F5E30D3}" type="presOf" srcId="{651B94AF-8D5F-4185-9C38-42BD286D4330}" destId="{9BAA1DF9-4A0C-48E6-AEE6-8A15EB4EB8FD}" srcOrd="0" destOrd="0" presId="urn:microsoft.com/office/officeart/2005/8/layout/list1"/>
    <dgm:cxn modelId="{7876C42E-8B26-45BD-B8A6-65DB160EB831}" type="presOf" srcId="{651B94AF-8D5F-4185-9C38-42BD286D4330}" destId="{56B15273-4ACD-48DD-A150-3E2A4C17FC29}" srcOrd="1" destOrd="0" presId="urn:microsoft.com/office/officeart/2005/8/layout/list1"/>
    <dgm:cxn modelId="{1C15393B-CBD5-408F-8D43-137B04E1200C}" srcId="{E51F7847-071B-45A8-92BD-A65EBC14458C}" destId="{651B94AF-8D5F-4185-9C38-42BD286D4330}" srcOrd="3" destOrd="0" parTransId="{16D78153-85EA-4834-9E40-454D898C60EE}" sibTransId="{B0024FA3-8CF9-430C-84C8-6ACA96798E09}"/>
    <dgm:cxn modelId="{F60B275D-F91C-4BB8-89BA-C8FD71C518F1}" srcId="{E51F7847-071B-45A8-92BD-A65EBC14458C}" destId="{312D3B2B-80C2-4C37-A9D0-F9064E5D6E2C}" srcOrd="1" destOrd="0" parTransId="{879D35F1-AC97-4F1D-A2F4-209BE6A0ADED}" sibTransId="{847663EB-F47B-46FF-87EA-7F53D96068ED}"/>
    <dgm:cxn modelId="{4A41BE4F-61B4-4504-8943-53CCA55F9257}" type="presOf" srcId="{312D3B2B-80C2-4C37-A9D0-F9064E5D6E2C}" destId="{63F8FD79-0C5F-49BB-AC2C-AC55FC8A815C}" srcOrd="1" destOrd="0" presId="urn:microsoft.com/office/officeart/2005/8/layout/list1"/>
    <dgm:cxn modelId="{49DDEA99-01E1-4610-B95F-C6B9CE14921C}" type="presOf" srcId="{CD91CED7-5525-4C46-8A0D-74BF3F8C785A}" destId="{16D0D80F-5E30-4140-8DA9-4B9CB2D9845D}" srcOrd="1" destOrd="0" presId="urn:microsoft.com/office/officeart/2005/8/layout/list1"/>
    <dgm:cxn modelId="{E66B3FA8-A83B-42D4-B62F-4BA393E2A1BA}" type="presOf" srcId="{CD91CED7-5525-4C46-8A0D-74BF3F8C785A}" destId="{0E7C98C2-964F-4133-8686-2CB35D73A9B3}" srcOrd="0" destOrd="0" presId="urn:microsoft.com/office/officeart/2005/8/layout/list1"/>
    <dgm:cxn modelId="{A8C698C1-8FF3-4D3B-8C4B-FA1E23E97320}" type="presOf" srcId="{E51F7847-071B-45A8-92BD-A65EBC14458C}" destId="{76F08F57-288F-4089-B2BA-4FD4B0825E1F}" srcOrd="0" destOrd="0" presId="urn:microsoft.com/office/officeart/2005/8/layout/list1"/>
    <dgm:cxn modelId="{2E16A4CA-CD48-4216-80A6-7BE5186B2FEB}" type="presOf" srcId="{B7D4F186-1086-4A55-8FF1-90A2CE9FBCFC}" destId="{0EDB3346-D322-4D59-A3BD-596EFA467FE7}" srcOrd="0" destOrd="0" presId="urn:microsoft.com/office/officeart/2005/8/layout/list1"/>
    <dgm:cxn modelId="{BD4106D1-DBEC-4E63-BFDD-F7C2250A09A5}" srcId="{E51F7847-071B-45A8-92BD-A65EBC14458C}" destId="{CD91CED7-5525-4C46-8A0D-74BF3F8C785A}" srcOrd="0" destOrd="0" parTransId="{2D886EE1-3B80-4655-9A8D-C2122A50FE73}" sibTransId="{B91A8A62-242E-418F-86B8-5CFF0DEA9D9B}"/>
    <dgm:cxn modelId="{281484DB-6938-432C-A325-F85FE82C2075}" srcId="{E51F7847-071B-45A8-92BD-A65EBC14458C}" destId="{B7D4F186-1086-4A55-8FF1-90A2CE9FBCFC}" srcOrd="2" destOrd="0" parTransId="{4DC04BC8-6760-47EB-A6D1-5199D406A295}" sibTransId="{F23BB897-A1A9-4660-9CDB-5078F6495347}"/>
    <dgm:cxn modelId="{BED591F1-5852-446C-B050-33877D7544A0}" type="presOf" srcId="{312D3B2B-80C2-4C37-A9D0-F9064E5D6E2C}" destId="{71B0598F-2516-45BC-9201-AA49D13693E3}" srcOrd="0" destOrd="0" presId="urn:microsoft.com/office/officeart/2005/8/layout/list1"/>
    <dgm:cxn modelId="{70D2A7F4-0ABD-4032-B481-83BAC9A1033F}" type="presOf" srcId="{B7D4F186-1086-4A55-8FF1-90A2CE9FBCFC}" destId="{231CB5AB-C4DB-46F4-B18D-1B922E2EE9ED}" srcOrd="1" destOrd="0" presId="urn:microsoft.com/office/officeart/2005/8/layout/list1"/>
    <dgm:cxn modelId="{82AC7714-C58A-4148-A7F7-AFE3433D17D8}" type="presParOf" srcId="{76F08F57-288F-4089-B2BA-4FD4B0825E1F}" destId="{F04C9096-73F9-4CC7-A79B-4836A754292F}" srcOrd="0" destOrd="0" presId="urn:microsoft.com/office/officeart/2005/8/layout/list1"/>
    <dgm:cxn modelId="{5EFE2C61-31E3-4FC2-AC37-0C519276C640}" type="presParOf" srcId="{F04C9096-73F9-4CC7-A79B-4836A754292F}" destId="{0E7C98C2-964F-4133-8686-2CB35D73A9B3}" srcOrd="0" destOrd="0" presId="urn:microsoft.com/office/officeart/2005/8/layout/list1"/>
    <dgm:cxn modelId="{946619E7-957B-44D7-A9FB-268C77ADCB66}" type="presParOf" srcId="{F04C9096-73F9-4CC7-A79B-4836A754292F}" destId="{16D0D80F-5E30-4140-8DA9-4B9CB2D9845D}" srcOrd="1" destOrd="0" presId="urn:microsoft.com/office/officeart/2005/8/layout/list1"/>
    <dgm:cxn modelId="{B4C3FB43-7B30-4FAB-B205-2B9C9105D699}" type="presParOf" srcId="{76F08F57-288F-4089-B2BA-4FD4B0825E1F}" destId="{F4860C89-E13C-4356-B6A9-253893CFCEBF}" srcOrd="1" destOrd="0" presId="urn:microsoft.com/office/officeart/2005/8/layout/list1"/>
    <dgm:cxn modelId="{0B72A355-EF73-4E37-B69A-B2DDFBF82961}" type="presParOf" srcId="{76F08F57-288F-4089-B2BA-4FD4B0825E1F}" destId="{59531FEF-26CB-4EA5-B45C-77D4CAAA920D}" srcOrd="2" destOrd="0" presId="urn:microsoft.com/office/officeart/2005/8/layout/list1"/>
    <dgm:cxn modelId="{26541228-698C-48D8-A1D8-AC7BBC71B1FE}" type="presParOf" srcId="{76F08F57-288F-4089-B2BA-4FD4B0825E1F}" destId="{94990AA3-72E8-44D2-B4EA-1FAD9D9078B3}" srcOrd="3" destOrd="0" presId="urn:microsoft.com/office/officeart/2005/8/layout/list1"/>
    <dgm:cxn modelId="{C012DCE9-F2E0-4D0D-88E1-EFCC34B66477}" type="presParOf" srcId="{76F08F57-288F-4089-B2BA-4FD4B0825E1F}" destId="{509E7F21-4A43-4C49-B8A2-5BC101E9557B}" srcOrd="4" destOrd="0" presId="urn:microsoft.com/office/officeart/2005/8/layout/list1"/>
    <dgm:cxn modelId="{716658F9-03B9-4ED4-9DCC-2309B7E7F0AB}" type="presParOf" srcId="{509E7F21-4A43-4C49-B8A2-5BC101E9557B}" destId="{71B0598F-2516-45BC-9201-AA49D13693E3}" srcOrd="0" destOrd="0" presId="urn:microsoft.com/office/officeart/2005/8/layout/list1"/>
    <dgm:cxn modelId="{F72564DA-CDAF-42EB-8A93-0427B665A766}" type="presParOf" srcId="{509E7F21-4A43-4C49-B8A2-5BC101E9557B}" destId="{63F8FD79-0C5F-49BB-AC2C-AC55FC8A815C}" srcOrd="1" destOrd="0" presId="urn:microsoft.com/office/officeart/2005/8/layout/list1"/>
    <dgm:cxn modelId="{582DA385-66C3-4CAB-B873-06DB01B8E9EC}" type="presParOf" srcId="{76F08F57-288F-4089-B2BA-4FD4B0825E1F}" destId="{8617987F-6657-4596-AF77-4FE9B1B1DA70}" srcOrd="5" destOrd="0" presId="urn:microsoft.com/office/officeart/2005/8/layout/list1"/>
    <dgm:cxn modelId="{7DFCDB99-82AC-4F5B-9EBD-9C6D030C2AD8}" type="presParOf" srcId="{76F08F57-288F-4089-B2BA-4FD4B0825E1F}" destId="{1365E672-558D-4E1C-BECB-6CE92FC825A8}" srcOrd="6" destOrd="0" presId="urn:microsoft.com/office/officeart/2005/8/layout/list1"/>
    <dgm:cxn modelId="{F3CE16A4-903D-4A5E-AF72-E7B12110370F}" type="presParOf" srcId="{76F08F57-288F-4089-B2BA-4FD4B0825E1F}" destId="{CF0A043E-4530-4A8E-B374-DCBD9CC8D769}" srcOrd="7" destOrd="0" presId="urn:microsoft.com/office/officeart/2005/8/layout/list1"/>
    <dgm:cxn modelId="{6FEDD4B3-1708-45AC-951F-33F64F46B19F}" type="presParOf" srcId="{76F08F57-288F-4089-B2BA-4FD4B0825E1F}" destId="{628D0D37-2105-4C93-9962-DA04311C936F}" srcOrd="8" destOrd="0" presId="urn:microsoft.com/office/officeart/2005/8/layout/list1"/>
    <dgm:cxn modelId="{A4ABAA74-5170-4C6B-9914-33D446D7D39A}" type="presParOf" srcId="{628D0D37-2105-4C93-9962-DA04311C936F}" destId="{0EDB3346-D322-4D59-A3BD-596EFA467FE7}" srcOrd="0" destOrd="0" presId="urn:microsoft.com/office/officeart/2005/8/layout/list1"/>
    <dgm:cxn modelId="{9F0163FE-E895-4E0E-8FB8-7FD7BC2246A4}" type="presParOf" srcId="{628D0D37-2105-4C93-9962-DA04311C936F}" destId="{231CB5AB-C4DB-46F4-B18D-1B922E2EE9ED}" srcOrd="1" destOrd="0" presId="urn:microsoft.com/office/officeart/2005/8/layout/list1"/>
    <dgm:cxn modelId="{5FF3B0BE-386E-41C0-982B-5C9935EFDD8E}" type="presParOf" srcId="{76F08F57-288F-4089-B2BA-4FD4B0825E1F}" destId="{95BCE1D7-F8D7-435D-BD6D-EAC18A5635D4}" srcOrd="9" destOrd="0" presId="urn:microsoft.com/office/officeart/2005/8/layout/list1"/>
    <dgm:cxn modelId="{4A2493EF-4A43-45D7-957F-3ED1A87B524D}" type="presParOf" srcId="{76F08F57-288F-4089-B2BA-4FD4B0825E1F}" destId="{DD1B2BE5-B1F2-4CCF-A88C-FD6D1EDD2F4F}" srcOrd="10" destOrd="0" presId="urn:microsoft.com/office/officeart/2005/8/layout/list1"/>
    <dgm:cxn modelId="{6CA4A556-CC60-4537-BA2B-8A5678DB7FDA}" type="presParOf" srcId="{76F08F57-288F-4089-B2BA-4FD4B0825E1F}" destId="{FE8530B0-4AA8-42BA-8E04-09F547E6E575}" srcOrd="11" destOrd="0" presId="urn:microsoft.com/office/officeart/2005/8/layout/list1"/>
    <dgm:cxn modelId="{FC849F02-08C0-4ABF-A765-9640FD4062E2}" type="presParOf" srcId="{76F08F57-288F-4089-B2BA-4FD4B0825E1F}" destId="{E0953B51-8AF0-4027-B981-C62A9A248B95}" srcOrd="12" destOrd="0" presId="urn:microsoft.com/office/officeart/2005/8/layout/list1"/>
    <dgm:cxn modelId="{58EAF207-4F75-498F-BE11-3D754EBFCFF6}" type="presParOf" srcId="{E0953B51-8AF0-4027-B981-C62A9A248B95}" destId="{9BAA1DF9-4A0C-48E6-AEE6-8A15EB4EB8FD}" srcOrd="0" destOrd="0" presId="urn:microsoft.com/office/officeart/2005/8/layout/list1"/>
    <dgm:cxn modelId="{3E3810DA-189C-4842-9865-3B3A54059A96}" type="presParOf" srcId="{E0953B51-8AF0-4027-B981-C62A9A248B95}" destId="{56B15273-4ACD-48DD-A150-3E2A4C17FC29}" srcOrd="1" destOrd="0" presId="urn:microsoft.com/office/officeart/2005/8/layout/list1"/>
    <dgm:cxn modelId="{1C7E707F-0F69-415D-A7BC-AEF5D84AB7B6}" type="presParOf" srcId="{76F08F57-288F-4089-B2BA-4FD4B0825E1F}" destId="{4670C16F-BFEB-48F8-8B8C-EFFDADDBC4BF}" srcOrd="13" destOrd="0" presId="urn:microsoft.com/office/officeart/2005/8/layout/list1"/>
    <dgm:cxn modelId="{14E8DAE5-2A10-4A5C-A57E-73FCCBA4D575}" type="presParOf" srcId="{76F08F57-288F-4089-B2BA-4FD4B0825E1F}" destId="{338BD982-DD36-4B79-98E8-D49F370377F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B1AE34-FCD6-45EE-9C2E-30928B0F98C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EA11107-36CE-43F8-971C-17B3EFA944F2}">
      <dgm:prSet phldrT="[Text]" custT="1"/>
      <dgm:spPr/>
      <dgm:t>
        <a:bodyPr/>
        <a:lstStyle/>
        <a:p>
          <a:r>
            <a:rPr lang="en-US" sz="3500" b="0"/>
            <a:t>Strengths</a:t>
          </a:r>
        </a:p>
      </dgm:t>
    </dgm:pt>
    <dgm:pt modelId="{F5E530A4-F2D2-47AC-8D2C-D5FC8CF31E2B}" type="parTrans" cxnId="{DA48D65C-5CD0-4F17-8C9A-4CCA1159FE77}">
      <dgm:prSet/>
      <dgm:spPr/>
      <dgm:t>
        <a:bodyPr/>
        <a:lstStyle/>
        <a:p>
          <a:endParaRPr lang="en-US" b="1"/>
        </a:p>
      </dgm:t>
    </dgm:pt>
    <dgm:pt modelId="{D9EFCD46-6AF9-4FDE-B1DC-D4E290E6C4CA}" type="sibTrans" cxnId="{DA48D65C-5CD0-4F17-8C9A-4CCA1159FE77}">
      <dgm:prSet/>
      <dgm:spPr/>
      <dgm:t>
        <a:bodyPr/>
        <a:lstStyle/>
        <a:p>
          <a:endParaRPr lang="en-US" b="1"/>
        </a:p>
      </dgm:t>
    </dgm:pt>
    <dgm:pt modelId="{A77B075A-3989-4B0E-9464-2F112024AD92}">
      <dgm:prSet phldrT="[Text]"/>
      <dgm:spPr/>
      <dgm:t>
        <a:bodyPr/>
        <a:lstStyle/>
        <a:p>
          <a:r>
            <a:rPr lang="en-US" b="1"/>
            <a:t>Social Opportunities</a:t>
          </a:r>
        </a:p>
      </dgm:t>
    </dgm:pt>
    <dgm:pt modelId="{CF97CD86-C426-4373-8800-F0974C9F158F}" type="parTrans" cxnId="{3B44A9A3-2316-4D9C-801B-CEE12D4855B9}">
      <dgm:prSet/>
      <dgm:spPr/>
      <dgm:t>
        <a:bodyPr/>
        <a:lstStyle/>
        <a:p>
          <a:endParaRPr lang="en-US" b="1"/>
        </a:p>
      </dgm:t>
    </dgm:pt>
    <dgm:pt modelId="{2EB9F971-8EBD-49A8-9D6B-D6F223234DBC}" type="sibTrans" cxnId="{3B44A9A3-2316-4D9C-801B-CEE12D4855B9}">
      <dgm:prSet/>
      <dgm:spPr/>
      <dgm:t>
        <a:bodyPr/>
        <a:lstStyle/>
        <a:p>
          <a:endParaRPr lang="en-US" b="1"/>
        </a:p>
      </dgm:t>
    </dgm:pt>
    <dgm:pt modelId="{D7B01DEB-A5D7-451C-8891-C13F0905E055}">
      <dgm:prSet phldrT="[Text]"/>
      <dgm:spPr/>
      <dgm:t>
        <a:bodyPr/>
        <a:lstStyle/>
        <a:p>
          <a:r>
            <a:rPr lang="en-US" b="1"/>
            <a:t>Collaboration Opportunities</a:t>
          </a:r>
        </a:p>
      </dgm:t>
    </dgm:pt>
    <dgm:pt modelId="{75A8B7A9-C5ED-4107-AD36-593E3D095D1E}" type="parTrans" cxnId="{F9EDDB38-1976-4998-9D7A-71F414A7D3B4}">
      <dgm:prSet/>
      <dgm:spPr/>
      <dgm:t>
        <a:bodyPr/>
        <a:lstStyle/>
        <a:p>
          <a:endParaRPr lang="en-US" b="1"/>
        </a:p>
      </dgm:t>
    </dgm:pt>
    <dgm:pt modelId="{1C93708F-5BB8-4873-A68C-6F3238A23DE0}" type="sibTrans" cxnId="{F9EDDB38-1976-4998-9D7A-71F414A7D3B4}">
      <dgm:prSet/>
      <dgm:spPr/>
      <dgm:t>
        <a:bodyPr/>
        <a:lstStyle/>
        <a:p>
          <a:endParaRPr lang="en-US" b="1"/>
        </a:p>
      </dgm:t>
    </dgm:pt>
    <dgm:pt modelId="{61DD6BFA-93D0-4F9A-9C0E-8E9F4D6FB698}">
      <dgm:prSet phldrT="[Text]" custT="1"/>
      <dgm:spPr/>
      <dgm:t>
        <a:bodyPr/>
        <a:lstStyle/>
        <a:p>
          <a:r>
            <a:rPr lang="en-US" sz="3500" b="0"/>
            <a:t>Weaknesses</a:t>
          </a:r>
        </a:p>
      </dgm:t>
    </dgm:pt>
    <dgm:pt modelId="{FA5773C5-08F1-42D9-B8E1-F1C17A463590}" type="parTrans" cxnId="{B733B1CB-17BF-407F-A95C-96C2BCF19E3F}">
      <dgm:prSet/>
      <dgm:spPr/>
      <dgm:t>
        <a:bodyPr/>
        <a:lstStyle/>
        <a:p>
          <a:endParaRPr lang="en-US" b="1"/>
        </a:p>
      </dgm:t>
    </dgm:pt>
    <dgm:pt modelId="{C85D5D27-1205-476F-8F41-A08E35F1F9A8}" type="sibTrans" cxnId="{B733B1CB-17BF-407F-A95C-96C2BCF19E3F}">
      <dgm:prSet/>
      <dgm:spPr/>
      <dgm:t>
        <a:bodyPr/>
        <a:lstStyle/>
        <a:p>
          <a:endParaRPr lang="en-US" b="1"/>
        </a:p>
      </dgm:t>
    </dgm:pt>
    <dgm:pt modelId="{B0C00752-4CA7-4B65-A1D6-81AB85A52191}">
      <dgm:prSet phldrT="[Text]"/>
      <dgm:spPr/>
      <dgm:t>
        <a:bodyPr/>
        <a:lstStyle/>
        <a:p>
          <a:r>
            <a:rPr lang="en-US" b="1"/>
            <a:t>Time to Participate</a:t>
          </a:r>
        </a:p>
      </dgm:t>
    </dgm:pt>
    <dgm:pt modelId="{5D7303ED-55FF-4572-9992-D23D0851DE8A}" type="parTrans" cxnId="{7DAA8339-A8C1-46B3-B02A-F1A711DB38A4}">
      <dgm:prSet/>
      <dgm:spPr/>
      <dgm:t>
        <a:bodyPr/>
        <a:lstStyle/>
        <a:p>
          <a:endParaRPr lang="en-US" b="1"/>
        </a:p>
      </dgm:t>
    </dgm:pt>
    <dgm:pt modelId="{501742CB-3BC1-43BF-A710-47A0CA1C0EEF}" type="sibTrans" cxnId="{7DAA8339-A8C1-46B3-B02A-F1A711DB38A4}">
      <dgm:prSet/>
      <dgm:spPr/>
      <dgm:t>
        <a:bodyPr/>
        <a:lstStyle/>
        <a:p>
          <a:endParaRPr lang="en-US" b="1"/>
        </a:p>
      </dgm:t>
    </dgm:pt>
    <dgm:pt modelId="{3CB20374-3CBE-4657-9BDB-296A079C72E3}">
      <dgm:prSet phldrT="[Text]"/>
      <dgm:spPr/>
      <dgm:t>
        <a:bodyPr/>
        <a:lstStyle/>
        <a:p>
          <a:r>
            <a:rPr lang="en-US" b="1"/>
            <a:t>Technological Difficulties</a:t>
          </a:r>
        </a:p>
      </dgm:t>
    </dgm:pt>
    <dgm:pt modelId="{C9FD2765-038E-4336-9D83-B5CBF287106E}" type="parTrans" cxnId="{66E516AB-6931-44B0-BC7C-E675D13139BF}">
      <dgm:prSet/>
      <dgm:spPr/>
      <dgm:t>
        <a:bodyPr/>
        <a:lstStyle/>
        <a:p>
          <a:endParaRPr lang="en-US" b="1"/>
        </a:p>
      </dgm:t>
    </dgm:pt>
    <dgm:pt modelId="{BF1D0305-C16D-4091-AD4B-F8257AF529D9}" type="sibTrans" cxnId="{66E516AB-6931-44B0-BC7C-E675D13139BF}">
      <dgm:prSet/>
      <dgm:spPr/>
      <dgm:t>
        <a:bodyPr/>
        <a:lstStyle/>
        <a:p>
          <a:endParaRPr lang="en-US" b="1"/>
        </a:p>
      </dgm:t>
    </dgm:pt>
    <dgm:pt modelId="{5791D8CD-67DF-43B2-8EFC-B45307C387F6}">
      <dgm:prSet phldrT="[Text]"/>
      <dgm:spPr/>
      <dgm:t>
        <a:bodyPr/>
        <a:lstStyle/>
        <a:p>
          <a:r>
            <a:rPr lang="en-US" b="1"/>
            <a:t>Small-Group Format</a:t>
          </a:r>
        </a:p>
      </dgm:t>
    </dgm:pt>
    <dgm:pt modelId="{5BFDB727-0133-4DCA-AB6A-9F7BA99FC46D}" type="parTrans" cxnId="{1FF455BF-B29C-47A8-83B5-EB96EAF350B4}">
      <dgm:prSet/>
      <dgm:spPr/>
      <dgm:t>
        <a:bodyPr/>
        <a:lstStyle/>
        <a:p>
          <a:endParaRPr lang="en-US" b="1"/>
        </a:p>
      </dgm:t>
    </dgm:pt>
    <dgm:pt modelId="{9CD70F36-0095-4D36-97D2-2ADB7C503FE7}" type="sibTrans" cxnId="{1FF455BF-B29C-47A8-83B5-EB96EAF350B4}">
      <dgm:prSet/>
      <dgm:spPr/>
      <dgm:t>
        <a:bodyPr/>
        <a:lstStyle/>
        <a:p>
          <a:endParaRPr lang="en-US" b="1"/>
        </a:p>
      </dgm:t>
    </dgm:pt>
    <dgm:pt modelId="{13DCD13B-D9CC-4D91-A94A-955EFE895428}">
      <dgm:prSet phldrT="[Text]"/>
      <dgm:spPr/>
      <dgm:t>
        <a:bodyPr/>
        <a:lstStyle/>
        <a:p>
          <a:r>
            <a:rPr lang="en-US" b="1"/>
            <a:t>Relevance of Content</a:t>
          </a:r>
        </a:p>
      </dgm:t>
    </dgm:pt>
    <dgm:pt modelId="{046F0D2B-2806-4F29-BBF0-9B98AD44004A}" type="parTrans" cxnId="{DE202317-90F6-4ADD-8022-5F83F6AA97DF}">
      <dgm:prSet/>
      <dgm:spPr/>
      <dgm:t>
        <a:bodyPr/>
        <a:lstStyle/>
        <a:p>
          <a:endParaRPr lang="en-US" b="1"/>
        </a:p>
      </dgm:t>
    </dgm:pt>
    <dgm:pt modelId="{7A0FFEE5-F779-4BC1-A7B4-5EAC219D9A2A}" type="sibTrans" cxnId="{DE202317-90F6-4ADD-8022-5F83F6AA97DF}">
      <dgm:prSet/>
      <dgm:spPr/>
      <dgm:t>
        <a:bodyPr/>
        <a:lstStyle/>
        <a:p>
          <a:endParaRPr lang="en-US" b="1"/>
        </a:p>
      </dgm:t>
    </dgm:pt>
    <dgm:pt modelId="{3EC7EE64-52C1-4AAA-B753-1E7E06C5BDA9}">
      <dgm:prSet phldrT="[Text]"/>
      <dgm:spPr/>
      <dgm:t>
        <a:bodyPr/>
        <a:lstStyle/>
        <a:p>
          <a:r>
            <a:rPr lang="en-US" b="1"/>
            <a:t>Access to Experienced Mentors</a:t>
          </a:r>
        </a:p>
      </dgm:t>
    </dgm:pt>
    <dgm:pt modelId="{D0E26B4F-59D0-4164-A8C7-CF0AEA8A0C65}" type="parTrans" cxnId="{0BD38068-B731-45EE-976A-69F173F872AB}">
      <dgm:prSet/>
      <dgm:spPr/>
      <dgm:t>
        <a:bodyPr/>
        <a:lstStyle/>
        <a:p>
          <a:endParaRPr lang="en-US" b="1"/>
        </a:p>
      </dgm:t>
    </dgm:pt>
    <dgm:pt modelId="{D2DF0264-B3EE-4247-9398-2F23E7A7EE10}" type="sibTrans" cxnId="{0BD38068-B731-45EE-976A-69F173F872AB}">
      <dgm:prSet/>
      <dgm:spPr/>
      <dgm:t>
        <a:bodyPr/>
        <a:lstStyle/>
        <a:p>
          <a:endParaRPr lang="en-US" b="1"/>
        </a:p>
      </dgm:t>
    </dgm:pt>
    <dgm:pt modelId="{CB29D5B0-1EF5-4469-B373-416C87E7B6FF}">
      <dgm:prSet phldrT="[Text]"/>
      <dgm:spPr/>
      <dgm:t>
        <a:bodyPr/>
        <a:lstStyle/>
        <a:p>
          <a:r>
            <a:rPr lang="en-US" b="1"/>
            <a:t>Remote Set-Up of Program</a:t>
          </a:r>
        </a:p>
      </dgm:t>
    </dgm:pt>
    <dgm:pt modelId="{5D8FA4F0-6139-4C44-9F11-F507201AC8C2}" type="parTrans" cxnId="{13A8E875-B278-4B0A-B89C-A4E28124D61D}">
      <dgm:prSet/>
      <dgm:spPr/>
      <dgm:t>
        <a:bodyPr/>
        <a:lstStyle/>
        <a:p>
          <a:endParaRPr lang="en-US" b="1"/>
        </a:p>
      </dgm:t>
    </dgm:pt>
    <dgm:pt modelId="{80E4278B-9570-4A70-A3DB-AE368B1843D6}" type="sibTrans" cxnId="{13A8E875-B278-4B0A-B89C-A4E28124D61D}">
      <dgm:prSet/>
      <dgm:spPr/>
      <dgm:t>
        <a:bodyPr/>
        <a:lstStyle/>
        <a:p>
          <a:endParaRPr lang="en-US" b="1"/>
        </a:p>
      </dgm:t>
    </dgm:pt>
    <dgm:pt modelId="{099BB3C8-B639-4B20-9AC9-FAD7742A3A3D}" type="pres">
      <dgm:prSet presAssocID="{6BB1AE34-FCD6-45EE-9C2E-30928B0F98CD}" presName="theList" presStyleCnt="0">
        <dgm:presLayoutVars>
          <dgm:dir/>
          <dgm:animLvl val="lvl"/>
          <dgm:resizeHandles val="exact"/>
        </dgm:presLayoutVars>
      </dgm:prSet>
      <dgm:spPr/>
    </dgm:pt>
    <dgm:pt modelId="{0C8B05D2-CC0A-4B32-B0BA-8986748A72C4}" type="pres">
      <dgm:prSet presAssocID="{4EA11107-36CE-43F8-971C-17B3EFA944F2}" presName="compNode" presStyleCnt="0"/>
      <dgm:spPr/>
    </dgm:pt>
    <dgm:pt modelId="{5FB24A38-4218-40E0-8A59-723FC0E44E9C}" type="pres">
      <dgm:prSet presAssocID="{4EA11107-36CE-43F8-971C-17B3EFA944F2}" presName="aNode" presStyleLbl="bgShp" presStyleIdx="0" presStyleCnt="2"/>
      <dgm:spPr/>
    </dgm:pt>
    <dgm:pt modelId="{DD51BBF1-DAA7-4A7A-99D0-8147658B9C8F}" type="pres">
      <dgm:prSet presAssocID="{4EA11107-36CE-43F8-971C-17B3EFA944F2}" presName="textNode" presStyleLbl="bgShp" presStyleIdx="0" presStyleCnt="2"/>
      <dgm:spPr/>
    </dgm:pt>
    <dgm:pt modelId="{87D0379D-1910-4217-AA3C-04E571279E30}" type="pres">
      <dgm:prSet presAssocID="{4EA11107-36CE-43F8-971C-17B3EFA944F2}" presName="compChildNode" presStyleCnt="0"/>
      <dgm:spPr/>
    </dgm:pt>
    <dgm:pt modelId="{92CF6308-76AD-4552-9A47-0EBA0BB4D2F3}" type="pres">
      <dgm:prSet presAssocID="{4EA11107-36CE-43F8-971C-17B3EFA944F2}" presName="theInnerList" presStyleCnt="0"/>
      <dgm:spPr/>
    </dgm:pt>
    <dgm:pt modelId="{14291CEB-7BFD-4D15-A123-3DCC24028FB6}" type="pres">
      <dgm:prSet presAssocID="{A77B075A-3989-4B0E-9464-2F112024AD92}" presName="childNode" presStyleLbl="node1" presStyleIdx="0" presStyleCnt="8" custLinFactY="-46037" custLinFactNeighborY="-100000">
        <dgm:presLayoutVars>
          <dgm:bulletEnabled val="1"/>
        </dgm:presLayoutVars>
      </dgm:prSet>
      <dgm:spPr/>
    </dgm:pt>
    <dgm:pt modelId="{05A46749-4D54-4D35-A4CE-911DEEE1AF39}" type="pres">
      <dgm:prSet presAssocID="{A77B075A-3989-4B0E-9464-2F112024AD92}" presName="aSpace2" presStyleCnt="0"/>
      <dgm:spPr/>
    </dgm:pt>
    <dgm:pt modelId="{A6491FF5-D899-4643-9EC5-5AA9F98EA531}" type="pres">
      <dgm:prSet presAssocID="{D7B01DEB-A5D7-451C-8891-C13F0905E055}" presName="childNode" presStyleLbl="node1" presStyleIdx="1" presStyleCnt="8" custLinFactY="-46037" custLinFactNeighborY="-100000">
        <dgm:presLayoutVars>
          <dgm:bulletEnabled val="1"/>
        </dgm:presLayoutVars>
      </dgm:prSet>
      <dgm:spPr/>
    </dgm:pt>
    <dgm:pt modelId="{97E8562F-9304-4EFE-9DF2-42BA061B3F85}" type="pres">
      <dgm:prSet presAssocID="{D7B01DEB-A5D7-451C-8891-C13F0905E055}" presName="aSpace2" presStyleCnt="0"/>
      <dgm:spPr/>
    </dgm:pt>
    <dgm:pt modelId="{A84FA683-5FB3-4A29-BE50-5633B60673FB}" type="pres">
      <dgm:prSet presAssocID="{5791D8CD-67DF-43B2-8EFC-B45307C387F6}" presName="childNode" presStyleLbl="node1" presStyleIdx="2" presStyleCnt="8" custLinFactY="-46037" custLinFactNeighborY="-100000">
        <dgm:presLayoutVars>
          <dgm:bulletEnabled val="1"/>
        </dgm:presLayoutVars>
      </dgm:prSet>
      <dgm:spPr/>
    </dgm:pt>
    <dgm:pt modelId="{A49B20B8-34FF-455B-AD82-D07FD1382F86}" type="pres">
      <dgm:prSet presAssocID="{5791D8CD-67DF-43B2-8EFC-B45307C387F6}" presName="aSpace2" presStyleCnt="0"/>
      <dgm:spPr/>
    </dgm:pt>
    <dgm:pt modelId="{991261FE-BE69-491E-A43A-7CF9E90D4704}" type="pres">
      <dgm:prSet presAssocID="{13DCD13B-D9CC-4D91-A94A-955EFE895428}" presName="childNode" presStyleLbl="node1" presStyleIdx="3" presStyleCnt="8" custLinFactY="-46037" custLinFactNeighborY="-100000">
        <dgm:presLayoutVars>
          <dgm:bulletEnabled val="1"/>
        </dgm:presLayoutVars>
      </dgm:prSet>
      <dgm:spPr/>
    </dgm:pt>
    <dgm:pt modelId="{99A46E7E-3589-407A-9C92-F9FCC7F34053}" type="pres">
      <dgm:prSet presAssocID="{13DCD13B-D9CC-4D91-A94A-955EFE895428}" presName="aSpace2" presStyleCnt="0"/>
      <dgm:spPr/>
    </dgm:pt>
    <dgm:pt modelId="{F7FD1F63-E51C-4980-B9C1-83C9BFDAE9CD}" type="pres">
      <dgm:prSet presAssocID="{3EC7EE64-52C1-4AAA-B753-1E7E06C5BDA9}" presName="childNode" presStyleLbl="node1" presStyleIdx="4" presStyleCnt="8" custLinFactY="-46037" custLinFactNeighborY="-100000">
        <dgm:presLayoutVars>
          <dgm:bulletEnabled val="1"/>
        </dgm:presLayoutVars>
      </dgm:prSet>
      <dgm:spPr/>
    </dgm:pt>
    <dgm:pt modelId="{8F4B3E9D-B51F-4CC2-B228-F49EF34F4562}" type="pres">
      <dgm:prSet presAssocID="{4EA11107-36CE-43F8-971C-17B3EFA944F2}" presName="aSpace" presStyleCnt="0"/>
      <dgm:spPr/>
    </dgm:pt>
    <dgm:pt modelId="{826CDDED-8F30-4B4B-8282-155285B9D853}" type="pres">
      <dgm:prSet presAssocID="{61DD6BFA-93D0-4F9A-9C0E-8E9F4D6FB698}" presName="compNode" presStyleCnt="0"/>
      <dgm:spPr/>
    </dgm:pt>
    <dgm:pt modelId="{50426375-DC51-44AC-9E9E-D6761FACD0C5}" type="pres">
      <dgm:prSet presAssocID="{61DD6BFA-93D0-4F9A-9C0E-8E9F4D6FB698}" presName="aNode" presStyleLbl="bgShp" presStyleIdx="1" presStyleCnt="2"/>
      <dgm:spPr/>
    </dgm:pt>
    <dgm:pt modelId="{64B8947C-0B0A-4A89-9015-07EAAC51CA13}" type="pres">
      <dgm:prSet presAssocID="{61DD6BFA-93D0-4F9A-9C0E-8E9F4D6FB698}" presName="textNode" presStyleLbl="bgShp" presStyleIdx="1" presStyleCnt="2"/>
      <dgm:spPr/>
    </dgm:pt>
    <dgm:pt modelId="{18BE303B-C563-41FE-A135-105056406511}" type="pres">
      <dgm:prSet presAssocID="{61DD6BFA-93D0-4F9A-9C0E-8E9F4D6FB698}" presName="compChildNode" presStyleCnt="0"/>
      <dgm:spPr/>
    </dgm:pt>
    <dgm:pt modelId="{A2986846-EEFA-47C3-A480-69AB923D5BA4}" type="pres">
      <dgm:prSet presAssocID="{61DD6BFA-93D0-4F9A-9C0E-8E9F4D6FB698}" presName="theInnerList" presStyleCnt="0"/>
      <dgm:spPr/>
    </dgm:pt>
    <dgm:pt modelId="{69E8F0DD-B3AC-4723-8191-D62A052B5EE2}" type="pres">
      <dgm:prSet presAssocID="{B0C00752-4CA7-4B65-A1D6-81AB85A52191}" presName="childNode" presStyleLbl="node1" presStyleIdx="5" presStyleCnt="8" custLinFactY="-20779" custLinFactNeighborY="-100000">
        <dgm:presLayoutVars>
          <dgm:bulletEnabled val="1"/>
        </dgm:presLayoutVars>
      </dgm:prSet>
      <dgm:spPr/>
    </dgm:pt>
    <dgm:pt modelId="{2C8E9381-9BF4-47B1-9832-33F96D5236A8}" type="pres">
      <dgm:prSet presAssocID="{B0C00752-4CA7-4B65-A1D6-81AB85A52191}" presName="aSpace2" presStyleCnt="0"/>
      <dgm:spPr/>
    </dgm:pt>
    <dgm:pt modelId="{8E606CD9-DE70-482A-9171-C854166802AC}" type="pres">
      <dgm:prSet presAssocID="{3CB20374-3CBE-4657-9BDB-296A079C72E3}" presName="childNode" presStyleLbl="node1" presStyleIdx="6" presStyleCnt="8" custLinFactY="-23039" custLinFactNeighborY="-100000">
        <dgm:presLayoutVars>
          <dgm:bulletEnabled val="1"/>
        </dgm:presLayoutVars>
      </dgm:prSet>
      <dgm:spPr/>
    </dgm:pt>
    <dgm:pt modelId="{43EDBA7C-146A-419B-B7E2-26851AE28073}" type="pres">
      <dgm:prSet presAssocID="{3CB20374-3CBE-4657-9BDB-296A079C72E3}" presName="aSpace2" presStyleCnt="0"/>
      <dgm:spPr/>
    </dgm:pt>
    <dgm:pt modelId="{6874ACFD-2649-4F6F-98FB-EC09EA1FD94A}" type="pres">
      <dgm:prSet presAssocID="{CB29D5B0-1EF5-4469-B373-416C87E7B6FF}" presName="childNode" presStyleLbl="node1" presStyleIdx="7" presStyleCnt="8" custLinFactY="-20779" custLinFactNeighborY="-100000">
        <dgm:presLayoutVars>
          <dgm:bulletEnabled val="1"/>
        </dgm:presLayoutVars>
      </dgm:prSet>
      <dgm:spPr/>
    </dgm:pt>
  </dgm:ptLst>
  <dgm:cxnLst>
    <dgm:cxn modelId="{2209DC15-B6EF-414D-93D1-4EA9C9F043B5}" type="presOf" srcId="{4EA11107-36CE-43F8-971C-17B3EFA944F2}" destId="{DD51BBF1-DAA7-4A7A-99D0-8147658B9C8F}" srcOrd="1" destOrd="0" presId="urn:microsoft.com/office/officeart/2005/8/layout/lProcess2"/>
    <dgm:cxn modelId="{DE202317-90F6-4ADD-8022-5F83F6AA97DF}" srcId="{4EA11107-36CE-43F8-971C-17B3EFA944F2}" destId="{13DCD13B-D9CC-4D91-A94A-955EFE895428}" srcOrd="3" destOrd="0" parTransId="{046F0D2B-2806-4F29-BBF0-9B98AD44004A}" sibTransId="{7A0FFEE5-F779-4BC1-A7B4-5EAC219D9A2A}"/>
    <dgm:cxn modelId="{F9EDDB38-1976-4998-9D7A-71F414A7D3B4}" srcId="{4EA11107-36CE-43F8-971C-17B3EFA944F2}" destId="{D7B01DEB-A5D7-451C-8891-C13F0905E055}" srcOrd="1" destOrd="0" parTransId="{75A8B7A9-C5ED-4107-AD36-593E3D095D1E}" sibTransId="{1C93708F-5BB8-4873-A68C-6F3238A23DE0}"/>
    <dgm:cxn modelId="{7DAA8339-A8C1-46B3-B02A-F1A711DB38A4}" srcId="{61DD6BFA-93D0-4F9A-9C0E-8E9F4D6FB698}" destId="{B0C00752-4CA7-4B65-A1D6-81AB85A52191}" srcOrd="0" destOrd="0" parTransId="{5D7303ED-55FF-4572-9992-D23D0851DE8A}" sibTransId="{501742CB-3BC1-43BF-A710-47A0CA1C0EEF}"/>
    <dgm:cxn modelId="{A51ABA3F-8219-4F11-817E-A207248A0E3C}" type="presOf" srcId="{5791D8CD-67DF-43B2-8EFC-B45307C387F6}" destId="{A84FA683-5FB3-4A29-BE50-5633B60673FB}" srcOrd="0" destOrd="0" presId="urn:microsoft.com/office/officeart/2005/8/layout/lProcess2"/>
    <dgm:cxn modelId="{C47C6240-797C-4BC7-A693-9D7A884F8AB4}" type="presOf" srcId="{61DD6BFA-93D0-4F9A-9C0E-8E9F4D6FB698}" destId="{50426375-DC51-44AC-9E9E-D6761FACD0C5}" srcOrd="0" destOrd="0" presId="urn:microsoft.com/office/officeart/2005/8/layout/lProcess2"/>
    <dgm:cxn modelId="{E04BA95B-E38A-478A-A05F-1734F6DAE85D}" type="presOf" srcId="{3EC7EE64-52C1-4AAA-B753-1E7E06C5BDA9}" destId="{F7FD1F63-E51C-4980-B9C1-83C9BFDAE9CD}" srcOrd="0" destOrd="0" presId="urn:microsoft.com/office/officeart/2005/8/layout/lProcess2"/>
    <dgm:cxn modelId="{DA48D65C-5CD0-4F17-8C9A-4CCA1159FE77}" srcId="{6BB1AE34-FCD6-45EE-9C2E-30928B0F98CD}" destId="{4EA11107-36CE-43F8-971C-17B3EFA944F2}" srcOrd="0" destOrd="0" parTransId="{F5E530A4-F2D2-47AC-8D2C-D5FC8CF31E2B}" sibTransId="{D9EFCD46-6AF9-4FDE-B1DC-D4E290E6C4CA}"/>
    <dgm:cxn modelId="{98CBA762-77B3-486D-BBA2-C570663EDB58}" type="presOf" srcId="{4EA11107-36CE-43F8-971C-17B3EFA944F2}" destId="{5FB24A38-4218-40E0-8A59-723FC0E44E9C}" srcOrd="0" destOrd="0" presId="urn:microsoft.com/office/officeart/2005/8/layout/lProcess2"/>
    <dgm:cxn modelId="{0BD38068-B731-45EE-976A-69F173F872AB}" srcId="{4EA11107-36CE-43F8-971C-17B3EFA944F2}" destId="{3EC7EE64-52C1-4AAA-B753-1E7E06C5BDA9}" srcOrd="4" destOrd="0" parTransId="{D0E26B4F-59D0-4164-A8C7-CF0AEA8A0C65}" sibTransId="{D2DF0264-B3EE-4247-9398-2F23E7A7EE10}"/>
    <dgm:cxn modelId="{7235834C-DE3A-4C08-87D6-FB0D9C4C8320}" type="presOf" srcId="{6BB1AE34-FCD6-45EE-9C2E-30928B0F98CD}" destId="{099BB3C8-B639-4B20-9AC9-FAD7742A3A3D}" srcOrd="0" destOrd="0" presId="urn:microsoft.com/office/officeart/2005/8/layout/lProcess2"/>
    <dgm:cxn modelId="{8429A550-E0CF-4716-BBC6-C2E4B77C52AD}" type="presOf" srcId="{A77B075A-3989-4B0E-9464-2F112024AD92}" destId="{14291CEB-7BFD-4D15-A123-3DCC24028FB6}" srcOrd="0" destOrd="0" presId="urn:microsoft.com/office/officeart/2005/8/layout/lProcess2"/>
    <dgm:cxn modelId="{13A8E875-B278-4B0A-B89C-A4E28124D61D}" srcId="{61DD6BFA-93D0-4F9A-9C0E-8E9F4D6FB698}" destId="{CB29D5B0-1EF5-4469-B373-416C87E7B6FF}" srcOrd="2" destOrd="0" parTransId="{5D8FA4F0-6139-4C44-9F11-F507201AC8C2}" sibTransId="{80E4278B-9570-4A70-A3DB-AE368B1843D6}"/>
    <dgm:cxn modelId="{F257497A-C5AA-412E-A863-AA9F7BD80538}" type="presOf" srcId="{D7B01DEB-A5D7-451C-8891-C13F0905E055}" destId="{A6491FF5-D899-4643-9EC5-5AA9F98EA531}" srcOrd="0" destOrd="0" presId="urn:microsoft.com/office/officeart/2005/8/layout/lProcess2"/>
    <dgm:cxn modelId="{5C9C337B-A765-4C3C-8826-5AADAFA69CF6}" type="presOf" srcId="{CB29D5B0-1EF5-4469-B373-416C87E7B6FF}" destId="{6874ACFD-2649-4F6F-98FB-EC09EA1FD94A}" srcOrd="0" destOrd="0" presId="urn:microsoft.com/office/officeart/2005/8/layout/lProcess2"/>
    <dgm:cxn modelId="{3B44A9A3-2316-4D9C-801B-CEE12D4855B9}" srcId="{4EA11107-36CE-43F8-971C-17B3EFA944F2}" destId="{A77B075A-3989-4B0E-9464-2F112024AD92}" srcOrd="0" destOrd="0" parTransId="{CF97CD86-C426-4373-8800-F0974C9F158F}" sibTransId="{2EB9F971-8EBD-49A8-9D6B-D6F223234DBC}"/>
    <dgm:cxn modelId="{66E516AB-6931-44B0-BC7C-E675D13139BF}" srcId="{61DD6BFA-93D0-4F9A-9C0E-8E9F4D6FB698}" destId="{3CB20374-3CBE-4657-9BDB-296A079C72E3}" srcOrd="1" destOrd="0" parTransId="{C9FD2765-038E-4336-9D83-B5CBF287106E}" sibTransId="{BF1D0305-C16D-4091-AD4B-F8257AF529D9}"/>
    <dgm:cxn modelId="{1FF455BF-B29C-47A8-83B5-EB96EAF350B4}" srcId="{4EA11107-36CE-43F8-971C-17B3EFA944F2}" destId="{5791D8CD-67DF-43B2-8EFC-B45307C387F6}" srcOrd="2" destOrd="0" parTransId="{5BFDB727-0133-4DCA-AB6A-9F7BA99FC46D}" sibTransId="{9CD70F36-0095-4D36-97D2-2ADB7C503FE7}"/>
    <dgm:cxn modelId="{394064CA-4C9D-498E-98AB-19F032733612}" type="presOf" srcId="{13DCD13B-D9CC-4D91-A94A-955EFE895428}" destId="{991261FE-BE69-491E-A43A-7CF9E90D4704}" srcOrd="0" destOrd="0" presId="urn:microsoft.com/office/officeart/2005/8/layout/lProcess2"/>
    <dgm:cxn modelId="{B733B1CB-17BF-407F-A95C-96C2BCF19E3F}" srcId="{6BB1AE34-FCD6-45EE-9C2E-30928B0F98CD}" destId="{61DD6BFA-93D0-4F9A-9C0E-8E9F4D6FB698}" srcOrd="1" destOrd="0" parTransId="{FA5773C5-08F1-42D9-B8E1-F1C17A463590}" sibTransId="{C85D5D27-1205-476F-8F41-A08E35F1F9A8}"/>
    <dgm:cxn modelId="{B728B2D2-8B32-483E-BC14-EA1547789C0C}" type="presOf" srcId="{61DD6BFA-93D0-4F9A-9C0E-8E9F4D6FB698}" destId="{64B8947C-0B0A-4A89-9015-07EAAC51CA13}" srcOrd="1" destOrd="0" presId="urn:microsoft.com/office/officeart/2005/8/layout/lProcess2"/>
    <dgm:cxn modelId="{C6E269F5-A3F2-46EE-9EE9-C8808C053931}" type="presOf" srcId="{B0C00752-4CA7-4B65-A1D6-81AB85A52191}" destId="{69E8F0DD-B3AC-4723-8191-D62A052B5EE2}" srcOrd="0" destOrd="0" presId="urn:microsoft.com/office/officeart/2005/8/layout/lProcess2"/>
    <dgm:cxn modelId="{1CAC26FC-F593-4732-90D1-974461853C90}" type="presOf" srcId="{3CB20374-3CBE-4657-9BDB-296A079C72E3}" destId="{8E606CD9-DE70-482A-9171-C854166802AC}" srcOrd="0" destOrd="0" presId="urn:microsoft.com/office/officeart/2005/8/layout/lProcess2"/>
    <dgm:cxn modelId="{2D51BF4A-86DE-49DB-95C4-35667B1B71BC}" type="presParOf" srcId="{099BB3C8-B639-4B20-9AC9-FAD7742A3A3D}" destId="{0C8B05D2-CC0A-4B32-B0BA-8986748A72C4}" srcOrd="0" destOrd="0" presId="urn:microsoft.com/office/officeart/2005/8/layout/lProcess2"/>
    <dgm:cxn modelId="{1078D725-3B68-4C4B-BF1F-1D20A9266080}" type="presParOf" srcId="{0C8B05D2-CC0A-4B32-B0BA-8986748A72C4}" destId="{5FB24A38-4218-40E0-8A59-723FC0E44E9C}" srcOrd="0" destOrd="0" presId="urn:microsoft.com/office/officeart/2005/8/layout/lProcess2"/>
    <dgm:cxn modelId="{E636F657-614D-47F6-AC44-114995607458}" type="presParOf" srcId="{0C8B05D2-CC0A-4B32-B0BA-8986748A72C4}" destId="{DD51BBF1-DAA7-4A7A-99D0-8147658B9C8F}" srcOrd="1" destOrd="0" presId="urn:microsoft.com/office/officeart/2005/8/layout/lProcess2"/>
    <dgm:cxn modelId="{061FC765-6139-4D30-8F14-C609558065D4}" type="presParOf" srcId="{0C8B05D2-CC0A-4B32-B0BA-8986748A72C4}" destId="{87D0379D-1910-4217-AA3C-04E571279E30}" srcOrd="2" destOrd="0" presId="urn:microsoft.com/office/officeart/2005/8/layout/lProcess2"/>
    <dgm:cxn modelId="{7DCFF870-18CB-44D6-A771-390AE2B6E6C8}" type="presParOf" srcId="{87D0379D-1910-4217-AA3C-04E571279E30}" destId="{92CF6308-76AD-4552-9A47-0EBA0BB4D2F3}" srcOrd="0" destOrd="0" presId="urn:microsoft.com/office/officeart/2005/8/layout/lProcess2"/>
    <dgm:cxn modelId="{14996AE4-709C-4E24-8137-1C6271FE5217}" type="presParOf" srcId="{92CF6308-76AD-4552-9A47-0EBA0BB4D2F3}" destId="{14291CEB-7BFD-4D15-A123-3DCC24028FB6}" srcOrd="0" destOrd="0" presId="urn:microsoft.com/office/officeart/2005/8/layout/lProcess2"/>
    <dgm:cxn modelId="{4BC21F0B-53D2-4355-9098-C42D3BCD06AC}" type="presParOf" srcId="{92CF6308-76AD-4552-9A47-0EBA0BB4D2F3}" destId="{05A46749-4D54-4D35-A4CE-911DEEE1AF39}" srcOrd="1" destOrd="0" presId="urn:microsoft.com/office/officeart/2005/8/layout/lProcess2"/>
    <dgm:cxn modelId="{7A9E0E11-3502-4B59-A299-1A5DC510B96D}" type="presParOf" srcId="{92CF6308-76AD-4552-9A47-0EBA0BB4D2F3}" destId="{A6491FF5-D899-4643-9EC5-5AA9F98EA531}" srcOrd="2" destOrd="0" presId="urn:microsoft.com/office/officeart/2005/8/layout/lProcess2"/>
    <dgm:cxn modelId="{B56DEA9B-1202-4B7F-A7BA-BA2568B1E973}" type="presParOf" srcId="{92CF6308-76AD-4552-9A47-0EBA0BB4D2F3}" destId="{97E8562F-9304-4EFE-9DF2-42BA061B3F85}" srcOrd="3" destOrd="0" presId="urn:microsoft.com/office/officeart/2005/8/layout/lProcess2"/>
    <dgm:cxn modelId="{BDB9EEF1-1D9A-4719-BB87-5E5747C5AD76}" type="presParOf" srcId="{92CF6308-76AD-4552-9A47-0EBA0BB4D2F3}" destId="{A84FA683-5FB3-4A29-BE50-5633B60673FB}" srcOrd="4" destOrd="0" presId="urn:microsoft.com/office/officeart/2005/8/layout/lProcess2"/>
    <dgm:cxn modelId="{9662C99F-9DA2-497C-8661-5AAD994BCACA}" type="presParOf" srcId="{92CF6308-76AD-4552-9A47-0EBA0BB4D2F3}" destId="{A49B20B8-34FF-455B-AD82-D07FD1382F86}" srcOrd="5" destOrd="0" presId="urn:microsoft.com/office/officeart/2005/8/layout/lProcess2"/>
    <dgm:cxn modelId="{85CD19DA-5CE6-4F20-8227-15AE0F73D432}" type="presParOf" srcId="{92CF6308-76AD-4552-9A47-0EBA0BB4D2F3}" destId="{991261FE-BE69-491E-A43A-7CF9E90D4704}" srcOrd="6" destOrd="0" presId="urn:microsoft.com/office/officeart/2005/8/layout/lProcess2"/>
    <dgm:cxn modelId="{B928CD39-3828-4CF4-BA27-9717BA6B67D2}" type="presParOf" srcId="{92CF6308-76AD-4552-9A47-0EBA0BB4D2F3}" destId="{99A46E7E-3589-407A-9C92-F9FCC7F34053}" srcOrd="7" destOrd="0" presId="urn:microsoft.com/office/officeart/2005/8/layout/lProcess2"/>
    <dgm:cxn modelId="{CE1258E3-6213-46B2-A81D-912837D53339}" type="presParOf" srcId="{92CF6308-76AD-4552-9A47-0EBA0BB4D2F3}" destId="{F7FD1F63-E51C-4980-B9C1-83C9BFDAE9CD}" srcOrd="8" destOrd="0" presId="urn:microsoft.com/office/officeart/2005/8/layout/lProcess2"/>
    <dgm:cxn modelId="{221DD007-372E-4F41-9678-E5099BB3AC2B}" type="presParOf" srcId="{099BB3C8-B639-4B20-9AC9-FAD7742A3A3D}" destId="{8F4B3E9D-B51F-4CC2-B228-F49EF34F4562}" srcOrd="1" destOrd="0" presId="urn:microsoft.com/office/officeart/2005/8/layout/lProcess2"/>
    <dgm:cxn modelId="{D2C1E95B-B5EB-4BA0-AF55-23B61D5F54A8}" type="presParOf" srcId="{099BB3C8-B639-4B20-9AC9-FAD7742A3A3D}" destId="{826CDDED-8F30-4B4B-8282-155285B9D853}" srcOrd="2" destOrd="0" presId="urn:microsoft.com/office/officeart/2005/8/layout/lProcess2"/>
    <dgm:cxn modelId="{8A27E4D9-078A-4872-94C4-5509CBBB0D8F}" type="presParOf" srcId="{826CDDED-8F30-4B4B-8282-155285B9D853}" destId="{50426375-DC51-44AC-9E9E-D6761FACD0C5}" srcOrd="0" destOrd="0" presId="urn:microsoft.com/office/officeart/2005/8/layout/lProcess2"/>
    <dgm:cxn modelId="{B60BC20F-C55F-4BFD-B47E-C06DDB5ECBC2}" type="presParOf" srcId="{826CDDED-8F30-4B4B-8282-155285B9D853}" destId="{64B8947C-0B0A-4A89-9015-07EAAC51CA13}" srcOrd="1" destOrd="0" presId="urn:microsoft.com/office/officeart/2005/8/layout/lProcess2"/>
    <dgm:cxn modelId="{DCE11C07-BAF6-4DD2-9764-DFD849C6AA0E}" type="presParOf" srcId="{826CDDED-8F30-4B4B-8282-155285B9D853}" destId="{18BE303B-C563-41FE-A135-105056406511}" srcOrd="2" destOrd="0" presId="urn:microsoft.com/office/officeart/2005/8/layout/lProcess2"/>
    <dgm:cxn modelId="{CECF3A0F-E495-40B2-B262-8DD171061C0A}" type="presParOf" srcId="{18BE303B-C563-41FE-A135-105056406511}" destId="{A2986846-EEFA-47C3-A480-69AB923D5BA4}" srcOrd="0" destOrd="0" presId="urn:microsoft.com/office/officeart/2005/8/layout/lProcess2"/>
    <dgm:cxn modelId="{DED3BED1-E4FD-4E24-AA7A-16DED774011C}" type="presParOf" srcId="{A2986846-EEFA-47C3-A480-69AB923D5BA4}" destId="{69E8F0DD-B3AC-4723-8191-D62A052B5EE2}" srcOrd="0" destOrd="0" presId="urn:microsoft.com/office/officeart/2005/8/layout/lProcess2"/>
    <dgm:cxn modelId="{9FF1EC50-05F3-49B7-8118-FA0CA42170B6}" type="presParOf" srcId="{A2986846-EEFA-47C3-A480-69AB923D5BA4}" destId="{2C8E9381-9BF4-47B1-9832-33F96D5236A8}" srcOrd="1" destOrd="0" presId="urn:microsoft.com/office/officeart/2005/8/layout/lProcess2"/>
    <dgm:cxn modelId="{29B383C1-3113-4C58-B428-6B65A9EBCBA5}" type="presParOf" srcId="{A2986846-EEFA-47C3-A480-69AB923D5BA4}" destId="{8E606CD9-DE70-482A-9171-C854166802AC}" srcOrd="2" destOrd="0" presId="urn:microsoft.com/office/officeart/2005/8/layout/lProcess2"/>
    <dgm:cxn modelId="{D1BF4752-A0D7-4E0C-9075-A1C0CD7AEDBC}" type="presParOf" srcId="{A2986846-EEFA-47C3-A480-69AB923D5BA4}" destId="{43EDBA7C-146A-419B-B7E2-26851AE28073}" srcOrd="3" destOrd="0" presId="urn:microsoft.com/office/officeart/2005/8/layout/lProcess2"/>
    <dgm:cxn modelId="{F472C1D2-5C9F-4A72-BADB-4EF004FB6479}" type="presParOf" srcId="{A2986846-EEFA-47C3-A480-69AB923D5BA4}" destId="{6874ACFD-2649-4F6F-98FB-EC09EA1FD94A}"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DA3D0-9153-4E2E-80D7-F7A6EEE3FBC9}">
      <dsp:nvSpPr>
        <dsp:cNvPr id="0" name=""/>
        <dsp:cNvSpPr/>
      </dsp:nvSpPr>
      <dsp:spPr>
        <a:xfrm rot="10800000">
          <a:off x="1456703" y="2405"/>
          <a:ext cx="4871173" cy="91901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26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Core values and beliefs rooted in occupation</a:t>
          </a:r>
        </a:p>
      </dsp:txBody>
      <dsp:txXfrm rot="10800000">
        <a:off x="1686456" y="2405"/>
        <a:ext cx="4641420" cy="919014"/>
      </dsp:txXfrm>
    </dsp:sp>
    <dsp:sp modelId="{CF60D114-B5BB-4111-ACF6-B952AF3F8AE0}">
      <dsp:nvSpPr>
        <dsp:cNvPr id="0" name=""/>
        <dsp:cNvSpPr/>
      </dsp:nvSpPr>
      <dsp:spPr>
        <a:xfrm>
          <a:off x="997196" y="2405"/>
          <a:ext cx="919014" cy="91901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4C22E-9388-412C-A4FD-E2116C7DF9DC}">
      <dsp:nvSpPr>
        <dsp:cNvPr id="0" name=""/>
        <dsp:cNvSpPr/>
      </dsp:nvSpPr>
      <dsp:spPr>
        <a:xfrm rot="10800000">
          <a:off x="1456703" y="1195752"/>
          <a:ext cx="4871173" cy="91901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26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Knowledge of and expertise in the therapeutic use of occupation</a:t>
          </a:r>
        </a:p>
      </dsp:txBody>
      <dsp:txXfrm rot="10800000">
        <a:off x="1686456" y="1195752"/>
        <a:ext cx="4641420" cy="919014"/>
      </dsp:txXfrm>
    </dsp:sp>
    <dsp:sp modelId="{1DDD9DC8-C942-47E8-83F4-114EBAC79984}">
      <dsp:nvSpPr>
        <dsp:cNvPr id="0" name=""/>
        <dsp:cNvSpPr/>
      </dsp:nvSpPr>
      <dsp:spPr>
        <a:xfrm>
          <a:off x="997196" y="1195752"/>
          <a:ext cx="919014" cy="91901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6A6CF9-80B3-4920-9046-82F678639254}">
      <dsp:nvSpPr>
        <dsp:cNvPr id="0" name=""/>
        <dsp:cNvSpPr/>
      </dsp:nvSpPr>
      <dsp:spPr>
        <a:xfrm rot="10800000">
          <a:off x="1456703" y="2389098"/>
          <a:ext cx="4871173" cy="91901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26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Professional behaviors and dispositions</a:t>
          </a:r>
        </a:p>
      </dsp:txBody>
      <dsp:txXfrm rot="10800000">
        <a:off x="1686456" y="2389098"/>
        <a:ext cx="4641420" cy="919014"/>
      </dsp:txXfrm>
    </dsp:sp>
    <dsp:sp modelId="{76D1778F-707E-4139-9AD9-0936F800FA9B}">
      <dsp:nvSpPr>
        <dsp:cNvPr id="0" name=""/>
        <dsp:cNvSpPr/>
      </dsp:nvSpPr>
      <dsp:spPr>
        <a:xfrm>
          <a:off x="997196" y="2389098"/>
          <a:ext cx="919014" cy="91901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BE5C19-F861-4082-90DF-1DFE23301E29}">
      <dsp:nvSpPr>
        <dsp:cNvPr id="0" name=""/>
        <dsp:cNvSpPr/>
      </dsp:nvSpPr>
      <dsp:spPr>
        <a:xfrm rot="10800000">
          <a:off x="1456703" y="3582445"/>
          <a:ext cx="4871173" cy="91901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26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Therapeutic use of self</a:t>
          </a:r>
        </a:p>
      </dsp:txBody>
      <dsp:txXfrm rot="10800000">
        <a:off x="1686456" y="3582445"/>
        <a:ext cx="4641420" cy="919014"/>
      </dsp:txXfrm>
    </dsp:sp>
    <dsp:sp modelId="{108CD9CA-4A3F-4A88-AFED-765581953E45}">
      <dsp:nvSpPr>
        <dsp:cNvPr id="0" name=""/>
        <dsp:cNvSpPr/>
      </dsp:nvSpPr>
      <dsp:spPr>
        <a:xfrm>
          <a:off x="997196" y="3582445"/>
          <a:ext cx="919014" cy="91901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A2B14-E757-43E4-958D-503B0930BCA2}">
      <dsp:nvSpPr>
        <dsp:cNvPr id="0" name=""/>
        <dsp:cNvSpPr/>
      </dsp:nvSpPr>
      <dsp:spPr>
        <a:xfrm>
          <a:off x="1358462" y="454"/>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Increasing confidence, discipline, resilience, and self-efficacy</a:t>
          </a:r>
        </a:p>
      </dsp:txBody>
      <dsp:txXfrm>
        <a:off x="1358462" y="454"/>
        <a:ext cx="2505189" cy="1503113"/>
      </dsp:txXfrm>
    </dsp:sp>
    <dsp:sp modelId="{1F877DBE-E7B3-42FC-A108-6B0FBEBB8FCC}">
      <dsp:nvSpPr>
        <dsp:cNvPr id="0" name=""/>
        <dsp:cNvSpPr/>
      </dsp:nvSpPr>
      <dsp:spPr>
        <a:xfrm>
          <a:off x="4114171" y="454"/>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Increased career satisfaction</a:t>
          </a:r>
        </a:p>
      </dsp:txBody>
      <dsp:txXfrm>
        <a:off x="4114171" y="454"/>
        <a:ext cx="2505189" cy="1503113"/>
      </dsp:txXfrm>
    </dsp:sp>
    <dsp:sp modelId="{CC90FC54-91CA-47FA-90BA-FE10734B21A8}">
      <dsp:nvSpPr>
        <dsp:cNvPr id="0" name=""/>
        <dsp:cNvSpPr/>
      </dsp:nvSpPr>
      <dsp:spPr>
        <a:xfrm>
          <a:off x="6869880" y="454"/>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Improved work-life balance</a:t>
          </a:r>
        </a:p>
      </dsp:txBody>
      <dsp:txXfrm>
        <a:off x="6869880" y="454"/>
        <a:ext cx="2505189" cy="1503113"/>
      </dsp:txXfrm>
    </dsp:sp>
    <dsp:sp modelId="{542D3B5E-1618-4184-B2D3-FC43033C66FB}">
      <dsp:nvSpPr>
        <dsp:cNvPr id="0" name=""/>
        <dsp:cNvSpPr/>
      </dsp:nvSpPr>
      <dsp:spPr>
        <a:xfrm>
          <a:off x="1358462" y="1754087"/>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Reduced levels of burnout</a:t>
          </a:r>
        </a:p>
      </dsp:txBody>
      <dsp:txXfrm>
        <a:off x="1358462" y="1754087"/>
        <a:ext cx="2505189" cy="1503113"/>
      </dsp:txXfrm>
    </dsp:sp>
    <dsp:sp modelId="{E5735BCD-183F-4EF9-A485-D7C1162488A9}">
      <dsp:nvSpPr>
        <dsp:cNvPr id="0" name=""/>
        <dsp:cNvSpPr/>
      </dsp:nvSpPr>
      <dsp:spPr>
        <a:xfrm>
          <a:off x="4121136" y="1775656"/>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Enhanced parenting skills and relationships with family</a:t>
          </a:r>
        </a:p>
      </dsp:txBody>
      <dsp:txXfrm>
        <a:off x="4121136" y="1775656"/>
        <a:ext cx="2505189" cy="1503113"/>
      </dsp:txXfrm>
    </dsp:sp>
    <dsp:sp modelId="{B4E6AB18-5A4D-4D2F-B237-EA8DFA92845C}">
      <dsp:nvSpPr>
        <dsp:cNvPr id="0" name=""/>
        <dsp:cNvSpPr/>
      </dsp:nvSpPr>
      <dsp:spPr>
        <a:xfrm>
          <a:off x="6869880" y="1754087"/>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Improved collaboration across disciplines</a:t>
          </a:r>
        </a:p>
      </dsp:txBody>
      <dsp:txXfrm>
        <a:off x="6869880" y="1754087"/>
        <a:ext cx="2505189" cy="1503113"/>
      </dsp:txXfrm>
    </dsp:sp>
    <dsp:sp modelId="{1EC07F5D-6D43-4B1A-9424-D5CF2D7E7735}">
      <dsp:nvSpPr>
        <dsp:cNvPr id="0" name=""/>
        <dsp:cNvSpPr/>
      </dsp:nvSpPr>
      <dsp:spPr>
        <a:xfrm>
          <a:off x="1358462" y="3507719"/>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Enhances academic research</a:t>
          </a:r>
        </a:p>
      </dsp:txBody>
      <dsp:txXfrm>
        <a:off x="1358462" y="3507719"/>
        <a:ext cx="2505189" cy="1503113"/>
      </dsp:txXfrm>
    </dsp:sp>
    <dsp:sp modelId="{B3A02AF8-0363-4F14-B407-02BBC7359DA0}">
      <dsp:nvSpPr>
        <dsp:cNvPr id="0" name=""/>
        <dsp:cNvSpPr/>
      </dsp:nvSpPr>
      <dsp:spPr>
        <a:xfrm>
          <a:off x="4114171" y="3507719"/>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Increased clinical competency</a:t>
          </a:r>
        </a:p>
      </dsp:txBody>
      <dsp:txXfrm>
        <a:off x="4114171" y="3507719"/>
        <a:ext cx="2505189" cy="1503113"/>
      </dsp:txXfrm>
    </dsp:sp>
    <dsp:sp modelId="{17AF5F2D-0006-4FEB-AA5E-6E36F24FA20B}">
      <dsp:nvSpPr>
        <dsp:cNvPr id="0" name=""/>
        <dsp:cNvSpPr/>
      </dsp:nvSpPr>
      <dsp:spPr>
        <a:xfrm>
          <a:off x="6869880" y="3507719"/>
          <a:ext cx="2505189" cy="15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ptos" panose="020B0004020202020204" pitchFamily="34" charset="0"/>
            </a:rPr>
            <a:t>Improved patient interactions</a:t>
          </a:r>
          <a:endParaRPr lang="en-US" sz="2100" b="1" kern="1200"/>
        </a:p>
      </dsp:txBody>
      <dsp:txXfrm>
        <a:off x="6869880" y="3507719"/>
        <a:ext cx="2505189" cy="15031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24887-EE9E-4915-B847-B8FD94BD840A}">
      <dsp:nvSpPr>
        <dsp:cNvPr id="0" name=""/>
        <dsp:cNvSpPr/>
      </dsp:nvSpPr>
      <dsp:spPr>
        <a:xfrm>
          <a:off x="3743" y="0"/>
          <a:ext cx="3601446" cy="4787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t>Career Outcomes</a:t>
          </a:r>
        </a:p>
      </dsp:txBody>
      <dsp:txXfrm>
        <a:off x="3743" y="0"/>
        <a:ext cx="3601446" cy="1436161"/>
      </dsp:txXfrm>
    </dsp:sp>
    <dsp:sp modelId="{011BB750-2447-454A-9AE2-C5551FB634CB}">
      <dsp:nvSpPr>
        <dsp:cNvPr id="0" name=""/>
        <dsp:cNvSpPr/>
      </dsp:nvSpPr>
      <dsp:spPr>
        <a:xfrm>
          <a:off x="363888" y="1436570"/>
          <a:ext cx="2881157" cy="9404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b="1" kern="1200"/>
            <a:t>Career Satisfaction</a:t>
          </a:r>
        </a:p>
      </dsp:txBody>
      <dsp:txXfrm>
        <a:off x="391434" y="1464116"/>
        <a:ext cx="2826065" cy="885402"/>
      </dsp:txXfrm>
    </dsp:sp>
    <dsp:sp modelId="{638E3ACF-6158-4DC5-91B1-5954141DA5AF}">
      <dsp:nvSpPr>
        <dsp:cNvPr id="0" name=""/>
        <dsp:cNvSpPr/>
      </dsp:nvSpPr>
      <dsp:spPr>
        <a:xfrm>
          <a:off x="363888" y="2521756"/>
          <a:ext cx="2881157" cy="9404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b="1" kern="1200"/>
            <a:t>Promotion Rate</a:t>
          </a:r>
        </a:p>
      </dsp:txBody>
      <dsp:txXfrm>
        <a:off x="391434" y="2549302"/>
        <a:ext cx="2826065" cy="885402"/>
      </dsp:txXfrm>
    </dsp:sp>
    <dsp:sp modelId="{91704DEE-C577-4BB6-848C-AEF0B0484D43}">
      <dsp:nvSpPr>
        <dsp:cNvPr id="0" name=""/>
        <dsp:cNvSpPr/>
      </dsp:nvSpPr>
      <dsp:spPr>
        <a:xfrm>
          <a:off x="363888" y="3606941"/>
          <a:ext cx="2881157" cy="9404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b="1" kern="1200"/>
            <a:t>Compensation Increases</a:t>
          </a:r>
        </a:p>
      </dsp:txBody>
      <dsp:txXfrm>
        <a:off x="391434" y="3634487"/>
        <a:ext cx="2826065" cy="885402"/>
      </dsp:txXfrm>
    </dsp:sp>
    <dsp:sp modelId="{12655EE0-D484-4489-B07E-E7251057AF9E}">
      <dsp:nvSpPr>
        <dsp:cNvPr id="0" name=""/>
        <dsp:cNvSpPr/>
      </dsp:nvSpPr>
      <dsp:spPr>
        <a:xfrm>
          <a:off x="3875299" y="0"/>
          <a:ext cx="3601446" cy="4787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t>Professional Attitudes</a:t>
          </a:r>
        </a:p>
      </dsp:txBody>
      <dsp:txXfrm>
        <a:off x="3875299" y="0"/>
        <a:ext cx="3601446" cy="1436161"/>
      </dsp:txXfrm>
    </dsp:sp>
    <dsp:sp modelId="{8668C7E2-2025-44D6-972A-E03A7BDA3987}">
      <dsp:nvSpPr>
        <dsp:cNvPr id="0" name=""/>
        <dsp:cNvSpPr/>
      </dsp:nvSpPr>
      <dsp:spPr>
        <a:xfrm>
          <a:off x="4235443" y="1437564"/>
          <a:ext cx="2881157" cy="144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b="1" kern="1200"/>
            <a:t>Job Satisfaction</a:t>
          </a:r>
        </a:p>
      </dsp:txBody>
      <dsp:txXfrm>
        <a:off x="4277719" y="1479840"/>
        <a:ext cx="2796605" cy="1358855"/>
      </dsp:txXfrm>
    </dsp:sp>
    <dsp:sp modelId="{D78D8D8A-CF34-4E2B-BC17-A65A094F9B7E}">
      <dsp:nvSpPr>
        <dsp:cNvPr id="0" name=""/>
        <dsp:cNvSpPr/>
      </dsp:nvSpPr>
      <dsp:spPr>
        <a:xfrm>
          <a:off x="4235443" y="3103034"/>
          <a:ext cx="2881157" cy="144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b="1" kern="1200"/>
            <a:t>Work-Life Balance</a:t>
          </a:r>
        </a:p>
      </dsp:txBody>
      <dsp:txXfrm>
        <a:off x="4277719" y="3145310"/>
        <a:ext cx="2796605" cy="13588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CA67C-1C63-4E7B-BFE1-BC3BCFA7BF62}">
      <dsp:nvSpPr>
        <dsp:cNvPr id="0" name=""/>
        <dsp:cNvSpPr/>
      </dsp:nvSpPr>
      <dsp:spPr>
        <a:xfrm>
          <a:off x="1641" y="283626"/>
          <a:ext cx="2714460" cy="70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Raleway" pitchFamily="2" charset="0"/>
            </a:rPr>
            <a:t>Clinical</a:t>
          </a:r>
        </a:p>
      </dsp:txBody>
      <dsp:txXfrm>
        <a:off x="22144" y="304129"/>
        <a:ext cx="2673454" cy="659022"/>
      </dsp:txXfrm>
    </dsp:sp>
    <dsp:sp modelId="{F9352DCD-1C85-46E3-9C74-C13165576EE8}">
      <dsp:nvSpPr>
        <dsp:cNvPr id="0" name=""/>
        <dsp:cNvSpPr/>
      </dsp:nvSpPr>
      <dsp:spPr>
        <a:xfrm>
          <a:off x="273087" y="983655"/>
          <a:ext cx="271446" cy="415015"/>
        </a:xfrm>
        <a:custGeom>
          <a:avLst/>
          <a:gdLst/>
          <a:ahLst/>
          <a:cxnLst/>
          <a:rect l="0" t="0" r="0" b="0"/>
          <a:pathLst>
            <a:path>
              <a:moveTo>
                <a:pt x="0" y="0"/>
              </a:moveTo>
              <a:lnTo>
                <a:pt x="0" y="415015"/>
              </a:lnTo>
              <a:lnTo>
                <a:pt x="271446" y="415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C895A1-488E-49AE-AD75-800EBF9760CA}">
      <dsp:nvSpPr>
        <dsp:cNvPr id="0" name=""/>
        <dsp:cNvSpPr/>
      </dsp:nvSpPr>
      <dsp:spPr>
        <a:xfrm>
          <a:off x="544533" y="1158662"/>
          <a:ext cx="4261070" cy="4800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Feeding (88%)</a:t>
          </a:r>
        </a:p>
      </dsp:txBody>
      <dsp:txXfrm>
        <a:off x="558592" y="1172721"/>
        <a:ext cx="4232952" cy="451898"/>
      </dsp:txXfrm>
    </dsp:sp>
    <dsp:sp modelId="{8D90BC81-486F-458E-9601-1CA5FB44CD9C}">
      <dsp:nvSpPr>
        <dsp:cNvPr id="0" name=""/>
        <dsp:cNvSpPr/>
      </dsp:nvSpPr>
      <dsp:spPr>
        <a:xfrm>
          <a:off x="273087" y="983655"/>
          <a:ext cx="271446" cy="1097162"/>
        </a:xfrm>
        <a:custGeom>
          <a:avLst/>
          <a:gdLst/>
          <a:ahLst/>
          <a:cxnLst/>
          <a:rect l="0" t="0" r="0" b="0"/>
          <a:pathLst>
            <a:path>
              <a:moveTo>
                <a:pt x="0" y="0"/>
              </a:moveTo>
              <a:lnTo>
                <a:pt x="0" y="1097162"/>
              </a:lnTo>
              <a:lnTo>
                <a:pt x="271446" y="10971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F748F1-11E1-4C61-A62F-F6D564457035}">
      <dsp:nvSpPr>
        <dsp:cNvPr id="0" name=""/>
        <dsp:cNvSpPr/>
      </dsp:nvSpPr>
      <dsp:spPr>
        <a:xfrm>
          <a:off x="544533" y="1813686"/>
          <a:ext cx="4316232" cy="5342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Primitive Reflex Integration (68%)</a:t>
          </a:r>
        </a:p>
      </dsp:txBody>
      <dsp:txXfrm>
        <a:off x="560181" y="1829334"/>
        <a:ext cx="4284936" cy="502966"/>
      </dsp:txXfrm>
    </dsp:sp>
    <dsp:sp modelId="{60D2E134-2FB8-432E-8572-7BEBDC755D9E}">
      <dsp:nvSpPr>
        <dsp:cNvPr id="0" name=""/>
        <dsp:cNvSpPr/>
      </dsp:nvSpPr>
      <dsp:spPr>
        <a:xfrm>
          <a:off x="273087" y="983655"/>
          <a:ext cx="271446" cy="1889315"/>
        </a:xfrm>
        <a:custGeom>
          <a:avLst/>
          <a:gdLst/>
          <a:ahLst/>
          <a:cxnLst/>
          <a:rect l="0" t="0" r="0" b="0"/>
          <a:pathLst>
            <a:path>
              <a:moveTo>
                <a:pt x="0" y="0"/>
              </a:moveTo>
              <a:lnTo>
                <a:pt x="0" y="1889315"/>
              </a:lnTo>
              <a:lnTo>
                <a:pt x="271446" y="1889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F1BAC2-F453-43BA-9B29-03FE69D43676}">
      <dsp:nvSpPr>
        <dsp:cNvPr id="0" name=""/>
        <dsp:cNvSpPr/>
      </dsp:nvSpPr>
      <dsp:spPr>
        <a:xfrm>
          <a:off x="544533" y="2522955"/>
          <a:ext cx="4343819" cy="70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Sensory Modulation (56%)</a:t>
          </a:r>
        </a:p>
      </dsp:txBody>
      <dsp:txXfrm>
        <a:off x="565036" y="2543458"/>
        <a:ext cx="4302813" cy="659022"/>
      </dsp:txXfrm>
    </dsp:sp>
    <dsp:sp modelId="{2040D051-0F73-44AC-A1D1-996DF1E15A3A}">
      <dsp:nvSpPr>
        <dsp:cNvPr id="0" name=""/>
        <dsp:cNvSpPr/>
      </dsp:nvSpPr>
      <dsp:spPr>
        <a:xfrm>
          <a:off x="273087" y="983655"/>
          <a:ext cx="271446" cy="2652714"/>
        </a:xfrm>
        <a:custGeom>
          <a:avLst/>
          <a:gdLst/>
          <a:ahLst/>
          <a:cxnLst/>
          <a:rect l="0" t="0" r="0" b="0"/>
          <a:pathLst>
            <a:path>
              <a:moveTo>
                <a:pt x="0" y="0"/>
              </a:moveTo>
              <a:lnTo>
                <a:pt x="0" y="2652714"/>
              </a:lnTo>
              <a:lnTo>
                <a:pt x="271446" y="2652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F6144-E452-4F59-BB3B-E682F88176C0}">
      <dsp:nvSpPr>
        <dsp:cNvPr id="0" name=""/>
        <dsp:cNvSpPr/>
      </dsp:nvSpPr>
      <dsp:spPr>
        <a:xfrm>
          <a:off x="544533" y="3397991"/>
          <a:ext cx="4352219" cy="4767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Executive Function (52%)</a:t>
          </a:r>
        </a:p>
      </dsp:txBody>
      <dsp:txXfrm>
        <a:off x="558497" y="3411955"/>
        <a:ext cx="4324291" cy="448826"/>
      </dsp:txXfrm>
    </dsp:sp>
    <dsp:sp modelId="{53AD5AEA-E8B5-41D9-B9A1-9173578ED2AE}">
      <dsp:nvSpPr>
        <dsp:cNvPr id="0" name=""/>
        <dsp:cNvSpPr/>
      </dsp:nvSpPr>
      <dsp:spPr>
        <a:xfrm>
          <a:off x="4733523" y="283626"/>
          <a:ext cx="2566222" cy="70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Raleway" pitchFamily="2" charset="0"/>
            </a:rPr>
            <a:t>Non-Clinical</a:t>
          </a:r>
        </a:p>
      </dsp:txBody>
      <dsp:txXfrm>
        <a:off x="4754026" y="304129"/>
        <a:ext cx="2525216" cy="659022"/>
      </dsp:txXfrm>
    </dsp:sp>
    <dsp:sp modelId="{A5100CA1-F16E-47A8-BAE4-C270837B402E}">
      <dsp:nvSpPr>
        <dsp:cNvPr id="0" name=""/>
        <dsp:cNvSpPr/>
      </dsp:nvSpPr>
      <dsp:spPr>
        <a:xfrm>
          <a:off x="4990145" y="983655"/>
          <a:ext cx="256622" cy="429943"/>
        </a:xfrm>
        <a:custGeom>
          <a:avLst/>
          <a:gdLst/>
          <a:ahLst/>
          <a:cxnLst/>
          <a:rect l="0" t="0" r="0" b="0"/>
          <a:pathLst>
            <a:path>
              <a:moveTo>
                <a:pt x="0" y="0"/>
              </a:moveTo>
              <a:lnTo>
                <a:pt x="0" y="429943"/>
              </a:lnTo>
              <a:lnTo>
                <a:pt x="256622" y="4299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C9646-0F13-49D9-A5C1-892F2641F17D}">
      <dsp:nvSpPr>
        <dsp:cNvPr id="0" name=""/>
        <dsp:cNvSpPr/>
      </dsp:nvSpPr>
      <dsp:spPr>
        <a:xfrm>
          <a:off x="5246767" y="1158662"/>
          <a:ext cx="6572756" cy="5098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Managing Challenging Behaviors (74.5%)</a:t>
          </a:r>
        </a:p>
      </dsp:txBody>
      <dsp:txXfrm>
        <a:off x="5261701" y="1173596"/>
        <a:ext cx="6542888" cy="480005"/>
      </dsp:txXfrm>
    </dsp:sp>
    <dsp:sp modelId="{72DFBFB8-07B1-4EDB-8EAF-693C1A0B1414}">
      <dsp:nvSpPr>
        <dsp:cNvPr id="0" name=""/>
        <dsp:cNvSpPr/>
      </dsp:nvSpPr>
      <dsp:spPr>
        <a:xfrm>
          <a:off x="4990145" y="983655"/>
          <a:ext cx="256622" cy="1098726"/>
        </a:xfrm>
        <a:custGeom>
          <a:avLst/>
          <a:gdLst/>
          <a:ahLst/>
          <a:cxnLst/>
          <a:rect l="0" t="0" r="0" b="0"/>
          <a:pathLst>
            <a:path>
              <a:moveTo>
                <a:pt x="0" y="0"/>
              </a:moveTo>
              <a:lnTo>
                <a:pt x="0" y="1098726"/>
              </a:lnTo>
              <a:lnTo>
                <a:pt x="256622" y="109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940D41-40E5-48FC-8424-8A3FC94B1717}">
      <dsp:nvSpPr>
        <dsp:cNvPr id="0" name=""/>
        <dsp:cNvSpPr/>
      </dsp:nvSpPr>
      <dsp:spPr>
        <a:xfrm>
          <a:off x="5246767" y="1843542"/>
          <a:ext cx="6587787" cy="4776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Preventing and Managing Burnout (60.8%)</a:t>
          </a:r>
        </a:p>
      </dsp:txBody>
      <dsp:txXfrm>
        <a:off x="5260758" y="1857533"/>
        <a:ext cx="6559805" cy="449696"/>
      </dsp:txXfrm>
    </dsp:sp>
    <dsp:sp modelId="{1488B659-E1C9-4A29-B23E-72B33DBD183C}">
      <dsp:nvSpPr>
        <dsp:cNvPr id="0" name=""/>
        <dsp:cNvSpPr/>
      </dsp:nvSpPr>
      <dsp:spPr>
        <a:xfrm>
          <a:off x="4990145" y="983655"/>
          <a:ext cx="256622" cy="1862587"/>
        </a:xfrm>
        <a:custGeom>
          <a:avLst/>
          <a:gdLst/>
          <a:ahLst/>
          <a:cxnLst/>
          <a:rect l="0" t="0" r="0" b="0"/>
          <a:pathLst>
            <a:path>
              <a:moveTo>
                <a:pt x="0" y="0"/>
              </a:moveTo>
              <a:lnTo>
                <a:pt x="0" y="1862587"/>
              </a:lnTo>
              <a:lnTo>
                <a:pt x="256622" y="1862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D222F2-B4CF-4B88-8BBC-4437FA62AB93}">
      <dsp:nvSpPr>
        <dsp:cNvPr id="0" name=""/>
        <dsp:cNvSpPr/>
      </dsp:nvSpPr>
      <dsp:spPr>
        <a:xfrm>
          <a:off x="5246767" y="2496228"/>
          <a:ext cx="6547454" cy="70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Neurodiversity-Affirming Intervention Strategies (52.9%)</a:t>
          </a:r>
        </a:p>
      </dsp:txBody>
      <dsp:txXfrm>
        <a:off x="5267270" y="2516731"/>
        <a:ext cx="6506448" cy="659022"/>
      </dsp:txXfrm>
    </dsp:sp>
    <dsp:sp modelId="{68109409-927D-4E36-A96D-B0E0C1C3309B}">
      <dsp:nvSpPr>
        <dsp:cNvPr id="0" name=""/>
        <dsp:cNvSpPr/>
      </dsp:nvSpPr>
      <dsp:spPr>
        <a:xfrm>
          <a:off x="4990145" y="983655"/>
          <a:ext cx="256622" cy="2640568"/>
        </a:xfrm>
        <a:custGeom>
          <a:avLst/>
          <a:gdLst/>
          <a:ahLst/>
          <a:cxnLst/>
          <a:rect l="0" t="0" r="0" b="0"/>
          <a:pathLst>
            <a:path>
              <a:moveTo>
                <a:pt x="0" y="0"/>
              </a:moveTo>
              <a:lnTo>
                <a:pt x="0" y="2640568"/>
              </a:lnTo>
              <a:lnTo>
                <a:pt x="256622" y="26405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45BEF0-32F1-449E-8E48-15B724920D0E}">
      <dsp:nvSpPr>
        <dsp:cNvPr id="0" name=""/>
        <dsp:cNvSpPr/>
      </dsp:nvSpPr>
      <dsp:spPr>
        <a:xfrm>
          <a:off x="5246767" y="3371264"/>
          <a:ext cx="6547454" cy="5059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Raleway" pitchFamily="2" charset="0"/>
            </a:rPr>
            <a:t>Data Collection/Documentation Strategies (46.2%)</a:t>
          </a:r>
        </a:p>
      </dsp:txBody>
      <dsp:txXfrm>
        <a:off x="5261585" y="3386082"/>
        <a:ext cx="6517818" cy="4762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B0017-316B-46A8-82DB-44FDA430366D}">
      <dsp:nvSpPr>
        <dsp:cNvPr id="0" name=""/>
        <dsp:cNvSpPr/>
      </dsp:nvSpPr>
      <dsp:spPr>
        <a:xfrm>
          <a:off x="0" y="0"/>
          <a:ext cx="7816092" cy="794445"/>
        </a:xfrm>
        <a:prstGeom prst="roundRect">
          <a:avLst>
            <a:gd name="adj" fmla="val 10000"/>
          </a:avLst>
        </a:prstGeom>
        <a:solidFill>
          <a:srgbClr val="A4D65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42365">
            <a:lnSpc>
              <a:spcPct val="90000"/>
            </a:lnSpc>
            <a:spcBef>
              <a:spcPct val="0"/>
            </a:spcBef>
            <a:spcAft>
              <a:spcPct val="35000"/>
            </a:spcAft>
            <a:buNone/>
          </a:pPr>
          <a:r>
            <a:rPr lang="en-US" sz="2570" b="1" kern="1200" dirty="0">
              <a:latin typeface="Raleway" pitchFamily="2" charset="0"/>
            </a:rPr>
            <a:t>Outpatient Therapies Management Team</a:t>
          </a:r>
        </a:p>
      </dsp:txBody>
      <dsp:txXfrm>
        <a:off x="23268" y="23268"/>
        <a:ext cx="6891694" cy="747909"/>
      </dsp:txXfrm>
    </dsp:sp>
    <dsp:sp modelId="{11963D46-E200-46A9-A267-6BBD6A39E081}">
      <dsp:nvSpPr>
        <dsp:cNvPr id="0" name=""/>
        <dsp:cNvSpPr/>
      </dsp:nvSpPr>
      <dsp:spPr>
        <a:xfrm>
          <a:off x="654597" y="938889"/>
          <a:ext cx="7816092" cy="794445"/>
        </a:xfrm>
        <a:prstGeom prst="roundRect">
          <a:avLst>
            <a:gd name="adj" fmla="val 10000"/>
          </a:avLst>
        </a:prstGeom>
        <a:solidFill>
          <a:srgbClr val="A4D65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42365">
            <a:lnSpc>
              <a:spcPct val="90000"/>
            </a:lnSpc>
            <a:spcBef>
              <a:spcPct val="0"/>
            </a:spcBef>
            <a:spcAft>
              <a:spcPct val="35000"/>
            </a:spcAft>
            <a:buNone/>
          </a:pPr>
          <a:r>
            <a:rPr lang="en-US" sz="2570" b="1" kern="1200" dirty="0">
              <a:latin typeface="Raleway" pitchFamily="2" charset="0"/>
            </a:rPr>
            <a:t>Lead Mentor</a:t>
          </a:r>
        </a:p>
      </dsp:txBody>
      <dsp:txXfrm>
        <a:off x="677865" y="962157"/>
        <a:ext cx="6598568" cy="747909"/>
      </dsp:txXfrm>
    </dsp:sp>
    <dsp:sp modelId="{6ACF7BC9-59B9-42A8-B63C-955D0CC4DFBB}">
      <dsp:nvSpPr>
        <dsp:cNvPr id="0" name=""/>
        <dsp:cNvSpPr/>
      </dsp:nvSpPr>
      <dsp:spPr>
        <a:xfrm>
          <a:off x="1299425" y="1877779"/>
          <a:ext cx="7816092" cy="794445"/>
        </a:xfrm>
        <a:prstGeom prst="roundRect">
          <a:avLst>
            <a:gd name="adj" fmla="val 10000"/>
          </a:avLst>
        </a:prstGeom>
        <a:solidFill>
          <a:srgbClr val="A4D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42365">
            <a:lnSpc>
              <a:spcPct val="90000"/>
            </a:lnSpc>
            <a:spcBef>
              <a:spcPct val="0"/>
            </a:spcBef>
            <a:spcAft>
              <a:spcPct val="35000"/>
            </a:spcAft>
            <a:buNone/>
          </a:pPr>
          <a:r>
            <a:rPr lang="en-US" sz="2570" b="1" kern="1200" dirty="0">
              <a:latin typeface="Raleway" pitchFamily="2" charset="0"/>
            </a:rPr>
            <a:t>Mentor</a:t>
          </a:r>
        </a:p>
      </dsp:txBody>
      <dsp:txXfrm>
        <a:off x="1322693" y="1901047"/>
        <a:ext cx="6608339" cy="747909"/>
      </dsp:txXfrm>
    </dsp:sp>
    <dsp:sp modelId="{BF447057-A4A0-4637-99F3-4A70F932BBBF}">
      <dsp:nvSpPr>
        <dsp:cNvPr id="0" name=""/>
        <dsp:cNvSpPr/>
      </dsp:nvSpPr>
      <dsp:spPr>
        <a:xfrm>
          <a:off x="1954022" y="2816668"/>
          <a:ext cx="7816092" cy="794445"/>
        </a:xfrm>
        <a:prstGeom prst="roundRect">
          <a:avLst>
            <a:gd name="adj" fmla="val 10000"/>
          </a:avLst>
        </a:prstGeom>
        <a:solidFill>
          <a:srgbClr val="A4D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42365">
            <a:lnSpc>
              <a:spcPct val="90000"/>
            </a:lnSpc>
            <a:spcBef>
              <a:spcPct val="0"/>
            </a:spcBef>
            <a:spcAft>
              <a:spcPct val="35000"/>
            </a:spcAft>
            <a:buNone/>
          </a:pPr>
          <a:r>
            <a:rPr lang="en-US" sz="2570" b="1" kern="1200" dirty="0">
              <a:latin typeface="Raleway" pitchFamily="2" charset="0"/>
            </a:rPr>
            <a:t>Mentee</a:t>
          </a:r>
        </a:p>
      </dsp:txBody>
      <dsp:txXfrm>
        <a:off x="1977290" y="2839936"/>
        <a:ext cx="6598568" cy="747909"/>
      </dsp:txXfrm>
    </dsp:sp>
    <dsp:sp modelId="{36C6A0B1-4135-4550-9A4E-FEC1FE73650B}">
      <dsp:nvSpPr>
        <dsp:cNvPr id="0" name=""/>
        <dsp:cNvSpPr/>
      </dsp:nvSpPr>
      <dsp:spPr>
        <a:xfrm>
          <a:off x="7299702" y="608472"/>
          <a:ext cx="516389" cy="516389"/>
        </a:xfrm>
        <a:prstGeom prst="downArrow">
          <a:avLst>
            <a:gd name="adj1" fmla="val 55000"/>
            <a:gd name="adj2" fmla="val 45000"/>
          </a:avLst>
        </a:prstGeom>
        <a:solidFill>
          <a:srgbClr val="0171CD">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42365">
            <a:lnSpc>
              <a:spcPct val="90000"/>
            </a:lnSpc>
            <a:spcBef>
              <a:spcPct val="0"/>
            </a:spcBef>
            <a:spcAft>
              <a:spcPct val="35000"/>
            </a:spcAft>
            <a:buNone/>
          </a:pPr>
          <a:endParaRPr lang="en-US" sz="2570" kern="1200">
            <a:latin typeface="Raleway" pitchFamily="2" charset="0"/>
          </a:endParaRPr>
        </a:p>
      </dsp:txBody>
      <dsp:txXfrm>
        <a:off x="7415890" y="608472"/>
        <a:ext cx="284013" cy="388583"/>
      </dsp:txXfrm>
    </dsp:sp>
    <dsp:sp modelId="{C47A2D35-72A2-4547-A8E6-6EBE227F189D}">
      <dsp:nvSpPr>
        <dsp:cNvPr id="0" name=""/>
        <dsp:cNvSpPr/>
      </dsp:nvSpPr>
      <dsp:spPr>
        <a:xfrm>
          <a:off x="7954300" y="1547362"/>
          <a:ext cx="516389" cy="516389"/>
        </a:xfrm>
        <a:prstGeom prst="downArrow">
          <a:avLst>
            <a:gd name="adj1" fmla="val 55000"/>
            <a:gd name="adj2" fmla="val 45000"/>
          </a:avLst>
        </a:prstGeom>
        <a:solidFill>
          <a:srgbClr val="0171CD">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42365">
            <a:lnSpc>
              <a:spcPct val="90000"/>
            </a:lnSpc>
            <a:spcBef>
              <a:spcPct val="0"/>
            </a:spcBef>
            <a:spcAft>
              <a:spcPct val="35000"/>
            </a:spcAft>
            <a:buNone/>
          </a:pPr>
          <a:endParaRPr lang="en-US" sz="2570" kern="1200">
            <a:latin typeface="Raleway" pitchFamily="2" charset="0"/>
          </a:endParaRPr>
        </a:p>
      </dsp:txBody>
      <dsp:txXfrm>
        <a:off x="8070488" y="1547362"/>
        <a:ext cx="284013" cy="388583"/>
      </dsp:txXfrm>
    </dsp:sp>
    <dsp:sp modelId="{36FF9662-4F4A-4EAA-B3FA-3E20651AAA61}">
      <dsp:nvSpPr>
        <dsp:cNvPr id="0" name=""/>
        <dsp:cNvSpPr/>
      </dsp:nvSpPr>
      <dsp:spPr>
        <a:xfrm>
          <a:off x="8599127" y="2486251"/>
          <a:ext cx="516389" cy="516389"/>
        </a:xfrm>
        <a:prstGeom prst="downArrow">
          <a:avLst>
            <a:gd name="adj1" fmla="val 55000"/>
            <a:gd name="adj2" fmla="val 45000"/>
          </a:avLst>
        </a:prstGeom>
        <a:solidFill>
          <a:srgbClr val="0171CD">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42365">
            <a:lnSpc>
              <a:spcPct val="90000"/>
            </a:lnSpc>
            <a:spcBef>
              <a:spcPct val="0"/>
            </a:spcBef>
            <a:spcAft>
              <a:spcPct val="35000"/>
            </a:spcAft>
            <a:buNone/>
          </a:pPr>
          <a:endParaRPr lang="en-US" sz="2570" kern="1200">
            <a:latin typeface="Raleway" pitchFamily="2" charset="0"/>
          </a:endParaRPr>
        </a:p>
      </dsp:txBody>
      <dsp:txXfrm>
        <a:off x="8715315" y="2486251"/>
        <a:ext cx="284013" cy="3885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3F018-6476-490E-B604-D47F4086D107}">
      <dsp:nvSpPr>
        <dsp:cNvPr id="0" name=""/>
        <dsp:cNvSpPr/>
      </dsp:nvSpPr>
      <dsp:spPr>
        <a:xfrm>
          <a:off x="4908464" y="952220"/>
          <a:ext cx="2141158" cy="2141554"/>
        </a:xfrm>
        <a:prstGeom prst="ellipse">
          <a:avLst/>
        </a:prstGeom>
        <a:solidFill>
          <a:srgbClr val="0171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C45F0-0B68-4BDD-A738-7F5F94B69D7F}">
      <dsp:nvSpPr>
        <dsp:cNvPr id="0" name=""/>
        <dsp:cNvSpPr/>
      </dsp:nvSpPr>
      <dsp:spPr>
        <a:xfrm>
          <a:off x="4979557" y="1023618"/>
          <a:ext cx="1998972" cy="19987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aleway" pitchFamily="2" charset="0"/>
            </a:rPr>
            <a:t>Discussion and Case Review</a:t>
          </a:r>
        </a:p>
      </dsp:txBody>
      <dsp:txXfrm>
        <a:off x="5265324" y="1309208"/>
        <a:ext cx="1427439" cy="1427578"/>
      </dsp:txXfrm>
    </dsp:sp>
    <dsp:sp modelId="{DCE1CBD1-486C-4537-80A8-EF66C7AFD1FF}">
      <dsp:nvSpPr>
        <dsp:cNvPr id="0" name=""/>
        <dsp:cNvSpPr/>
      </dsp:nvSpPr>
      <dsp:spPr>
        <a:xfrm rot="2700000">
          <a:off x="2698094" y="954809"/>
          <a:ext cx="2136001" cy="2136001"/>
        </a:xfrm>
        <a:prstGeom prst="teardrop">
          <a:avLst>
            <a:gd name="adj" fmla="val 100000"/>
          </a:avLst>
        </a:prstGeom>
        <a:solidFill>
          <a:srgbClr val="0171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818D26-5BE4-4948-AE6B-6F0441CB3F7A}">
      <dsp:nvSpPr>
        <dsp:cNvPr id="0" name=""/>
        <dsp:cNvSpPr/>
      </dsp:nvSpPr>
      <dsp:spPr>
        <a:xfrm>
          <a:off x="2766608" y="1023618"/>
          <a:ext cx="1998972" cy="19987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aleway" pitchFamily="2" charset="0"/>
            </a:rPr>
            <a:t>Self-Reflection</a:t>
          </a:r>
        </a:p>
      </dsp:txBody>
      <dsp:txXfrm>
        <a:off x="3052375" y="1309208"/>
        <a:ext cx="1427439" cy="1427578"/>
      </dsp:txXfrm>
    </dsp:sp>
    <dsp:sp modelId="{92984CC6-EA4A-4759-9428-15B828298624}">
      <dsp:nvSpPr>
        <dsp:cNvPr id="0" name=""/>
        <dsp:cNvSpPr/>
      </dsp:nvSpPr>
      <dsp:spPr>
        <a:xfrm rot="2700000">
          <a:off x="485145" y="954809"/>
          <a:ext cx="2136001" cy="2136001"/>
        </a:xfrm>
        <a:prstGeom prst="teardrop">
          <a:avLst>
            <a:gd name="adj" fmla="val 100000"/>
          </a:avLst>
        </a:prstGeom>
        <a:solidFill>
          <a:srgbClr val="0171CD"/>
        </a:solidFill>
        <a:ln w="12700" cap="flat" cmpd="sng" algn="ctr">
          <a:solidFill>
            <a:srgbClr val="F6FBFF"/>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A0C66-BA87-4EA4-B26B-F4BFC21432D8}">
      <dsp:nvSpPr>
        <dsp:cNvPr id="0" name=""/>
        <dsp:cNvSpPr/>
      </dsp:nvSpPr>
      <dsp:spPr>
        <a:xfrm>
          <a:off x="553659" y="1023618"/>
          <a:ext cx="1998972" cy="19987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aleway" pitchFamily="2" charset="0"/>
            </a:rPr>
            <a:t>Review of Evidence and Literature</a:t>
          </a:r>
        </a:p>
      </dsp:txBody>
      <dsp:txXfrm>
        <a:off x="839426" y="1309208"/>
        <a:ext cx="1427439" cy="14275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F5167-A866-4B17-8495-880CCF33C953}">
      <dsp:nvSpPr>
        <dsp:cNvPr id="0" name=""/>
        <dsp:cNvSpPr/>
      </dsp:nvSpPr>
      <dsp:spPr>
        <a:xfrm>
          <a:off x="2829471" y="1610949"/>
          <a:ext cx="618867" cy="91440"/>
        </a:xfrm>
        <a:custGeom>
          <a:avLst/>
          <a:gdLst/>
          <a:ahLst/>
          <a:cxnLst/>
          <a:rect l="0" t="0" r="0" b="0"/>
          <a:pathLst>
            <a:path>
              <a:moveTo>
                <a:pt x="0" y="45720"/>
              </a:moveTo>
              <a:lnTo>
                <a:pt x="618867" y="45720"/>
              </a:lnTo>
            </a:path>
          </a:pathLst>
        </a:custGeom>
        <a:noFill/>
        <a:ln w="3810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667" y="1653422"/>
        <a:ext cx="32473" cy="6494"/>
      </dsp:txXfrm>
    </dsp:sp>
    <dsp:sp modelId="{61DFFD06-9469-4A94-8C87-4545C5095419}">
      <dsp:nvSpPr>
        <dsp:cNvPr id="0" name=""/>
        <dsp:cNvSpPr/>
      </dsp:nvSpPr>
      <dsp:spPr>
        <a:xfrm>
          <a:off x="7501" y="809538"/>
          <a:ext cx="2823769" cy="16942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Forming</a:t>
          </a:r>
        </a:p>
      </dsp:txBody>
      <dsp:txXfrm>
        <a:off x="7501" y="809538"/>
        <a:ext cx="2823769" cy="1694261"/>
      </dsp:txXfrm>
    </dsp:sp>
    <dsp:sp modelId="{E87FB8DC-BB5A-49D6-B8E5-F13C548A867D}">
      <dsp:nvSpPr>
        <dsp:cNvPr id="0" name=""/>
        <dsp:cNvSpPr/>
      </dsp:nvSpPr>
      <dsp:spPr>
        <a:xfrm>
          <a:off x="6302707" y="1610949"/>
          <a:ext cx="618867" cy="91440"/>
        </a:xfrm>
        <a:custGeom>
          <a:avLst/>
          <a:gdLst/>
          <a:ahLst/>
          <a:cxnLst/>
          <a:rect l="0" t="0" r="0" b="0"/>
          <a:pathLst>
            <a:path>
              <a:moveTo>
                <a:pt x="0" y="45720"/>
              </a:moveTo>
              <a:lnTo>
                <a:pt x="618867" y="45720"/>
              </a:lnTo>
            </a:path>
          </a:pathLst>
        </a:custGeom>
        <a:noFill/>
        <a:ln w="3810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95904" y="1653422"/>
        <a:ext cx="32473" cy="6494"/>
      </dsp:txXfrm>
    </dsp:sp>
    <dsp:sp modelId="{B5CB98F7-BC53-471C-9351-70050F1D85F8}">
      <dsp:nvSpPr>
        <dsp:cNvPr id="0" name=""/>
        <dsp:cNvSpPr/>
      </dsp:nvSpPr>
      <dsp:spPr>
        <a:xfrm>
          <a:off x="3480738" y="809538"/>
          <a:ext cx="2823769" cy="16942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Storming</a:t>
          </a:r>
        </a:p>
      </dsp:txBody>
      <dsp:txXfrm>
        <a:off x="3480738" y="809538"/>
        <a:ext cx="2823769" cy="1694261"/>
      </dsp:txXfrm>
    </dsp:sp>
    <dsp:sp modelId="{C92DAAAD-6F2B-4270-AC37-3384F6F73655}">
      <dsp:nvSpPr>
        <dsp:cNvPr id="0" name=""/>
        <dsp:cNvSpPr/>
      </dsp:nvSpPr>
      <dsp:spPr>
        <a:xfrm>
          <a:off x="1419386" y="2502000"/>
          <a:ext cx="6946473" cy="618867"/>
        </a:xfrm>
        <a:custGeom>
          <a:avLst/>
          <a:gdLst/>
          <a:ahLst/>
          <a:cxnLst/>
          <a:rect l="0" t="0" r="0" b="0"/>
          <a:pathLst>
            <a:path>
              <a:moveTo>
                <a:pt x="6946473" y="0"/>
              </a:moveTo>
              <a:lnTo>
                <a:pt x="6946473" y="326533"/>
              </a:lnTo>
              <a:lnTo>
                <a:pt x="0" y="326533"/>
              </a:lnTo>
              <a:lnTo>
                <a:pt x="0" y="618867"/>
              </a:lnTo>
            </a:path>
          </a:pathLst>
        </a:custGeom>
        <a:noFill/>
        <a:ln w="3810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18203" y="2808186"/>
        <a:ext cx="348838" cy="6494"/>
      </dsp:txXfrm>
    </dsp:sp>
    <dsp:sp modelId="{881F0EB5-29E1-402F-A167-314478CDA5A9}">
      <dsp:nvSpPr>
        <dsp:cNvPr id="0" name=""/>
        <dsp:cNvSpPr/>
      </dsp:nvSpPr>
      <dsp:spPr>
        <a:xfrm>
          <a:off x="6953974" y="809538"/>
          <a:ext cx="2823769" cy="16942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Norming</a:t>
          </a:r>
        </a:p>
      </dsp:txBody>
      <dsp:txXfrm>
        <a:off x="6953974" y="809538"/>
        <a:ext cx="2823769" cy="1694261"/>
      </dsp:txXfrm>
    </dsp:sp>
    <dsp:sp modelId="{13CFB407-C26E-4612-9124-308ED0085869}">
      <dsp:nvSpPr>
        <dsp:cNvPr id="0" name=""/>
        <dsp:cNvSpPr/>
      </dsp:nvSpPr>
      <dsp:spPr>
        <a:xfrm>
          <a:off x="2829471" y="3954678"/>
          <a:ext cx="618867" cy="91440"/>
        </a:xfrm>
        <a:custGeom>
          <a:avLst/>
          <a:gdLst/>
          <a:ahLst/>
          <a:cxnLst/>
          <a:rect l="0" t="0" r="0" b="0"/>
          <a:pathLst>
            <a:path>
              <a:moveTo>
                <a:pt x="0" y="45720"/>
              </a:moveTo>
              <a:lnTo>
                <a:pt x="618867" y="45720"/>
              </a:lnTo>
            </a:path>
          </a:pathLst>
        </a:custGeom>
        <a:noFill/>
        <a:ln w="3810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667" y="3997151"/>
        <a:ext cx="32473" cy="6494"/>
      </dsp:txXfrm>
    </dsp:sp>
    <dsp:sp modelId="{038D4E76-1F0A-480A-B4F9-E3D03987A573}">
      <dsp:nvSpPr>
        <dsp:cNvPr id="0" name=""/>
        <dsp:cNvSpPr/>
      </dsp:nvSpPr>
      <dsp:spPr>
        <a:xfrm>
          <a:off x="7501" y="3153267"/>
          <a:ext cx="2823769" cy="16942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Performing</a:t>
          </a:r>
        </a:p>
      </dsp:txBody>
      <dsp:txXfrm>
        <a:off x="7501" y="3153267"/>
        <a:ext cx="2823769" cy="1694261"/>
      </dsp:txXfrm>
    </dsp:sp>
    <dsp:sp modelId="{3FF98B92-9DC7-4C5E-BC9F-0ED152E40AD2}">
      <dsp:nvSpPr>
        <dsp:cNvPr id="0" name=""/>
        <dsp:cNvSpPr/>
      </dsp:nvSpPr>
      <dsp:spPr>
        <a:xfrm>
          <a:off x="3480738" y="3153267"/>
          <a:ext cx="2823769" cy="16942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Adjourning</a:t>
          </a:r>
        </a:p>
      </dsp:txBody>
      <dsp:txXfrm>
        <a:off x="3480738" y="3153267"/>
        <a:ext cx="2823769" cy="16942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31FEF-26CB-4EA5-B45C-77D4CAAA920D}">
      <dsp:nvSpPr>
        <dsp:cNvPr id="0" name=""/>
        <dsp:cNvSpPr/>
      </dsp:nvSpPr>
      <dsp:spPr>
        <a:xfrm>
          <a:off x="0" y="338378"/>
          <a:ext cx="9546291" cy="705600"/>
        </a:xfrm>
        <a:prstGeom prst="rect">
          <a:avLst/>
        </a:prstGeom>
        <a:solidFill>
          <a:schemeClr val="lt1">
            <a:alpha val="90000"/>
            <a:hueOff val="0"/>
            <a:satOff val="0"/>
            <a:lumOff val="0"/>
            <a:alphaOff val="0"/>
          </a:schemeClr>
        </a:solidFill>
        <a:ln w="12700" cap="flat" cmpd="sng" algn="ctr">
          <a:solidFill>
            <a:srgbClr val="A4D65E"/>
          </a:solidFill>
          <a:prstDash val="solid"/>
          <a:miter lim="800000"/>
        </a:ln>
        <a:effectLst/>
      </dsp:spPr>
      <dsp:style>
        <a:lnRef idx="2">
          <a:scrgbClr r="0" g="0" b="0"/>
        </a:lnRef>
        <a:fillRef idx="1">
          <a:scrgbClr r="0" g="0" b="0"/>
        </a:fillRef>
        <a:effectRef idx="0">
          <a:scrgbClr r="0" g="0" b="0"/>
        </a:effectRef>
        <a:fontRef idx="minor"/>
      </dsp:style>
    </dsp:sp>
    <dsp:sp modelId="{16D0D80F-5E30-4140-8DA9-4B9CB2D9845D}">
      <dsp:nvSpPr>
        <dsp:cNvPr id="0" name=""/>
        <dsp:cNvSpPr/>
      </dsp:nvSpPr>
      <dsp:spPr>
        <a:xfrm>
          <a:off x="477314" y="79772"/>
          <a:ext cx="8777136" cy="671885"/>
        </a:xfrm>
        <a:prstGeom prst="roundRect">
          <a:avLst/>
        </a:prstGeom>
        <a:solidFill>
          <a:srgbClr val="0171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579" tIns="0" rIns="25257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Raleway" pitchFamily="2" charset="0"/>
            </a:rPr>
            <a:t>78.2% attendance </a:t>
          </a:r>
          <a:r>
            <a:rPr lang="en-US" sz="2000" b="0" kern="1200">
              <a:latin typeface="Raleway" pitchFamily="2" charset="0"/>
            </a:rPr>
            <a:t>(monthly average); </a:t>
          </a:r>
          <a:r>
            <a:rPr lang="en-US" sz="2000" b="1" kern="1200">
              <a:latin typeface="Raleway" pitchFamily="2" charset="0"/>
            </a:rPr>
            <a:t>&gt;100 </a:t>
          </a:r>
          <a:r>
            <a:rPr lang="en-US" sz="2000" b="0" kern="1200">
              <a:latin typeface="Raleway" pitchFamily="2" charset="0"/>
            </a:rPr>
            <a:t>clinicians participating in mentorship</a:t>
          </a:r>
          <a:endParaRPr lang="en-US" sz="2000" b="1" kern="1200">
            <a:latin typeface="Raleway" pitchFamily="2" charset="0"/>
          </a:endParaRPr>
        </a:p>
      </dsp:txBody>
      <dsp:txXfrm>
        <a:off x="510113" y="112571"/>
        <a:ext cx="8711538" cy="606287"/>
      </dsp:txXfrm>
    </dsp:sp>
    <dsp:sp modelId="{1365E672-558D-4E1C-BECB-6CE92FC825A8}">
      <dsp:nvSpPr>
        <dsp:cNvPr id="0" name=""/>
        <dsp:cNvSpPr/>
      </dsp:nvSpPr>
      <dsp:spPr>
        <a:xfrm>
          <a:off x="0" y="1631717"/>
          <a:ext cx="9546291" cy="705600"/>
        </a:xfrm>
        <a:prstGeom prst="rect">
          <a:avLst/>
        </a:prstGeom>
        <a:solidFill>
          <a:schemeClr val="lt1">
            <a:alpha val="90000"/>
            <a:hueOff val="0"/>
            <a:satOff val="0"/>
            <a:lumOff val="0"/>
            <a:alphaOff val="0"/>
          </a:schemeClr>
        </a:solidFill>
        <a:ln w="12700" cap="flat" cmpd="sng" algn="ctr">
          <a:solidFill>
            <a:srgbClr val="A4D65E"/>
          </a:solidFill>
          <a:prstDash val="solid"/>
          <a:miter lim="800000"/>
        </a:ln>
        <a:effectLst/>
      </dsp:spPr>
      <dsp:style>
        <a:lnRef idx="2">
          <a:scrgbClr r="0" g="0" b="0"/>
        </a:lnRef>
        <a:fillRef idx="1">
          <a:scrgbClr r="0" g="0" b="0"/>
        </a:fillRef>
        <a:effectRef idx="0">
          <a:scrgbClr r="0" g="0" b="0"/>
        </a:effectRef>
        <a:fontRef idx="minor"/>
      </dsp:style>
    </dsp:sp>
    <dsp:sp modelId="{63F8FD79-0C5F-49BB-AC2C-AC55FC8A815C}">
      <dsp:nvSpPr>
        <dsp:cNvPr id="0" name=""/>
        <dsp:cNvSpPr/>
      </dsp:nvSpPr>
      <dsp:spPr>
        <a:xfrm>
          <a:off x="477314" y="1195178"/>
          <a:ext cx="8705835" cy="849819"/>
        </a:xfrm>
        <a:prstGeom prst="roundRect">
          <a:avLst/>
        </a:prstGeom>
        <a:solidFill>
          <a:srgbClr val="0171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579" tIns="0" rIns="25257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Raleway" pitchFamily="2" charset="0"/>
            </a:rPr>
            <a:t>70 clinicians created professional development plans </a:t>
          </a:r>
          <a:r>
            <a:rPr lang="en-US" sz="2000" kern="1200">
              <a:latin typeface="Raleway" pitchFamily="2" charset="0"/>
            </a:rPr>
            <a:t>to identify and target development opportunities</a:t>
          </a:r>
        </a:p>
      </dsp:txBody>
      <dsp:txXfrm>
        <a:off x="518799" y="1236663"/>
        <a:ext cx="8622865" cy="766849"/>
      </dsp:txXfrm>
    </dsp:sp>
    <dsp:sp modelId="{DD1B2BE5-B1F2-4CCF-A88C-FD6D1EDD2F4F}">
      <dsp:nvSpPr>
        <dsp:cNvPr id="0" name=""/>
        <dsp:cNvSpPr/>
      </dsp:nvSpPr>
      <dsp:spPr>
        <a:xfrm>
          <a:off x="0" y="2901797"/>
          <a:ext cx="9546291"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1CB5AB-C4DB-46F4-B18D-1B922E2EE9ED}">
      <dsp:nvSpPr>
        <dsp:cNvPr id="0" name=""/>
        <dsp:cNvSpPr/>
      </dsp:nvSpPr>
      <dsp:spPr>
        <a:xfrm>
          <a:off x="477314" y="2488517"/>
          <a:ext cx="8704766" cy="826560"/>
        </a:xfrm>
        <a:prstGeom prst="roundRect">
          <a:avLst/>
        </a:prstGeom>
        <a:solidFill>
          <a:srgbClr val="0171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579" tIns="0" rIns="25257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Raleway" pitchFamily="2" charset="0"/>
            </a:rPr>
            <a:t>92.6% </a:t>
          </a:r>
          <a:r>
            <a:rPr lang="en-US" sz="2000" kern="1200">
              <a:latin typeface="Raleway" pitchFamily="2" charset="0"/>
            </a:rPr>
            <a:t>of mentees agree or strongly agree that content reviewed </a:t>
          </a:r>
          <a:r>
            <a:rPr lang="en-US" sz="2000" b="1" kern="1200">
              <a:latin typeface="Raleway" pitchFamily="2" charset="0"/>
            </a:rPr>
            <a:t>supports their clinical growth</a:t>
          </a:r>
        </a:p>
      </dsp:txBody>
      <dsp:txXfrm>
        <a:off x="517663" y="2528866"/>
        <a:ext cx="8624068" cy="745862"/>
      </dsp:txXfrm>
    </dsp:sp>
    <dsp:sp modelId="{338BD982-DD36-4B79-98E8-D49F370377FA}">
      <dsp:nvSpPr>
        <dsp:cNvPr id="0" name=""/>
        <dsp:cNvSpPr/>
      </dsp:nvSpPr>
      <dsp:spPr>
        <a:xfrm>
          <a:off x="0" y="4149295"/>
          <a:ext cx="9546291"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15273-4ACD-48DD-A150-3E2A4C17FC29}">
      <dsp:nvSpPr>
        <dsp:cNvPr id="0" name=""/>
        <dsp:cNvSpPr/>
      </dsp:nvSpPr>
      <dsp:spPr>
        <a:xfrm>
          <a:off x="477314" y="3758597"/>
          <a:ext cx="8714656" cy="803978"/>
        </a:xfrm>
        <a:prstGeom prst="roundRect">
          <a:avLst/>
        </a:prstGeom>
        <a:solidFill>
          <a:srgbClr val="0171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579" tIns="0" rIns="25257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Raleway" pitchFamily="2" charset="0"/>
            </a:rPr>
            <a:t>92.2%</a:t>
          </a:r>
          <a:r>
            <a:rPr lang="en-US" sz="2000" b="0" kern="1200">
              <a:latin typeface="Raleway" pitchFamily="2" charset="0"/>
            </a:rPr>
            <a:t> of mentees agree or strongly agree that content reviewed </a:t>
          </a:r>
          <a:r>
            <a:rPr lang="en-US" sz="2000" b="1" kern="1200">
              <a:latin typeface="Raleway" pitchFamily="2" charset="0"/>
            </a:rPr>
            <a:t>supports their professional growth/development</a:t>
          </a:r>
        </a:p>
      </dsp:txBody>
      <dsp:txXfrm>
        <a:off x="516561" y="3797844"/>
        <a:ext cx="8636162" cy="7254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24A38-4218-40E0-8A59-723FC0E44E9C}">
      <dsp:nvSpPr>
        <dsp:cNvPr id="0" name=""/>
        <dsp:cNvSpPr/>
      </dsp:nvSpPr>
      <dsp:spPr>
        <a:xfrm>
          <a:off x="5474" y="0"/>
          <a:ext cx="5266069" cy="3730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a:t>Strengths</a:t>
          </a:r>
        </a:p>
      </dsp:txBody>
      <dsp:txXfrm>
        <a:off x="5474" y="0"/>
        <a:ext cx="5266069" cy="1119270"/>
      </dsp:txXfrm>
    </dsp:sp>
    <dsp:sp modelId="{14291CEB-7BFD-4D15-A123-3DCC24028FB6}">
      <dsp:nvSpPr>
        <dsp:cNvPr id="0" name=""/>
        <dsp:cNvSpPr/>
      </dsp:nvSpPr>
      <dsp:spPr>
        <a:xfrm>
          <a:off x="532081" y="854872"/>
          <a:ext cx="4212855" cy="431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Social Opportunities</a:t>
          </a:r>
        </a:p>
      </dsp:txBody>
      <dsp:txXfrm>
        <a:off x="544723" y="867514"/>
        <a:ext cx="4187571" cy="406329"/>
      </dsp:txXfrm>
    </dsp:sp>
    <dsp:sp modelId="{A6491FF5-D899-4643-9EC5-5AA9F98EA531}">
      <dsp:nvSpPr>
        <dsp:cNvPr id="0" name=""/>
        <dsp:cNvSpPr/>
      </dsp:nvSpPr>
      <dsp:spPr>
        <a:xfrm>
          <a:off x="532081" y="1352888"/>
          <a:ext cx="4212855" cy="431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Collaboration Opportunities</a:t>
          </a:r>
        </a:p>
      </dsp:txBody>
      <dsp:txXfrm>
        <a:off x="544723" y="1365530"/>
        <a:ext cx="4187571" cy="406329"/>
      </dsp:txXfrm>
    </dsp:sp>
    <dsp:sp modelId="{A84FA683-5FB3-4A29-BE50-5633B60673FB}">
      <dsp:nvSpPr>
        <dsp:cNvPr id="0" name=""/>
        <dsp:cNvSpPr/>
      </dsp:nvSpPr>
      <dsp:spPr>
        <a:xfrm>
          <a:off x="532081" y="1850903"/>
          <a:ext cx="4212855" cy="431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Small-Group Format</a:t>
          </a:r>
        </a:p>
      </dsp:txBody>
      <dsp:txXfrm>
        <a:off x="544723" y="1863545"/>
        <a:ext cx="4187571" cy="406329"/>
      </dsp:txXfrm>
    </dsp:sp>
    <dsp:sp modelId="{991261FE-BE69-491E-A43A-7CF9E90D4704}">
      <dsp:nvSpPr>
        <dsp:cNvPr id="0" name=""/>
        <dsp:cNvSpPr/>
      </dsp:nvSpPr>
      <dsp:spPr>
        <a:xfrm>
          <a:off x="532081" y="2348919"/>
          <a:ext cx="4212855" cy="431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Relevance of Content</a:t>
          </a:r>
        </a:p>
      </dsp:txBody>
      <dsp:txXfrm>
        <a:off x="544723" y="2361561"/>
        <a:ext cx="4187571" cy="406329"/>
      </dsp:txXfrm>
    </dsp:sp>
    <dsp:sp modelId="{F7FD1F63-E51C-4980-B9C1-83C9BFDAE9CD}">
      <dsp:nvSpPr>
        <dsp:cNvPr id="0" name=""/>
        <dsp:cNvSpPr/>
      </dsp:nvSpPr>
      <dsp:spPr>
        <a:xfrm>
          <a:off x="532081" y="2846934"/>
          <a:ext cx="4212855" cy="431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Access to Experienced Mentors</a:t>
          </a:r>
        </a:p>
      </dsp:txBody>
      <dsp:txXfrm>
        <a:off x="544723" y="2859576"/>
        <a:ext cx="4187571" cy="406329"/>
      </dsp:txXfrm>
    </dsp:sp>
    <dsp:sp modelId="{50426375-DC51-44AC-9E9E-D6761FACD0C5}">
      <dsp:nvSpPr>
        <dsp:cNvPr id="0" name=""/>
        <dsp:cNvSpPr/>
      </dsp:nvSpPr>
      <dsp:spPr>
        <a:xfrm>
          <a:off x="5666499" y="0"/>
          <a:ext cx="5266069" cy="3730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a:t>Weaknesses</a:t>
          </a:r>
        </a:p>
      </dsp:txBody>
      <dsp:txXfrm>
        <a:off x="5666499" y="0"/>
        <a:ext cx="5266069" cy="1119270"/>
      </dsp:txXfrm>
    </dsp:sp>
    <dsp:sp modelId="{69E8F0DD-B3AC-4723-8191-D62A052B5EE2}">
      <dsp:nvSpPr>
        <dsp:cNvPr id="0" name=""/>
        <dsp:cNvSpPr/>
      </dsp:nvSpPr>
      <dsp:spPr>
        <a:xfrm>
          <a:off x="6193106" y="854520"/>
          <a:ext cx="4212855" cy="732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Time to Participate</a:t>
          </a:r>
        </a:p>
      </dsp:txBody>
      <dsp:txXfrm>
        <a:off x="6214574" y="875988"/>
        <a:ext cx="4169919" cy="690037"/>
      </dsp:txXfrm>
    </dsp:sp>
    <dsp:sp modelId="{8E606CD9-DE70-482A-9171-C854166802AC}">
      <dsp:nvSpPr>
        <dsp:cNvPr id="0" name=""/>
        <dsp:cNvSpPr/>
      </dsp:nvSpPr>
      <dsp:spPr>
        <a:xfrm>
          <a:off x="6193106" y="1683693"/>
          <a:ext cx="4212855" cy="732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Technological Difficulties</a:t>
          </a:r>
        </a:p>
      </dsp:txBody>
      <dsp:txXfrm>
        <a:off x="6214574" y="1705161"/>
        <a:ext cx="4169919" cy="690037"/>
      </dsp:txXfrm>
    </dsp:sp>
    <dsp:sp modelId="{6874ACFD-2649-4F6F-98FB-EC09EA1FD94A}">
      <dsp:nvSpPr>
        <dsp:cNvPr id="0" name=""/>
        <dsp:cNvSpPr/>
      </dsp:nvSpPr>
      <dsp:spPr>
        <a:xfrm>
          <a:off x="6193106" y="2545996"/>
          <a:ext cx="4212855" cy="732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t>Remote Set-Up of Program</a:t>
          </a:r>
        </a:p>
      </dsp:txBody>
      <dsp:txXfrm>
        <a:off x="6214574" y="2567464"/>
        <a:ext cx="4169919" cy="69003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4" tIns="46242" rIns="92484" bIns="46242" rtlCol="0"/>
          <a:lstStyle>
            <a:lvl1pPr algn="l">
              <a:defRPr sz="1200"/>
            </a:lvl1pPr>
          </a:lstStyle>
          <a:p>
            <a:endParaRPr lang="en-US"/>
          </a:p>
        </p:txBody>
      </p:sp>
      <p:sp>
        <p:nvSpPr>
          <p:cNvPr id="3" name="Date Placeholder 2"/>
          <p:cNvSpPr>
            <a:spLocks noGrp="1"/>
          </p:cNvSpPr>
          <p:nvPr>
            <p:ph type="dt" idx="1"/>
          </p:nvPr>
        </p:nvSpPr>
        <p:spPr>
          <a:xfrm>
            <a:off x="3936768" y="1"/>
            <a:ext cx="3011699" cy="463407"/>
          </a:xfrm>
          <a:prstGeom prst="rect">
            <a:avLst/>
          </a:prstGeom>
        </p:spPr>
        <p:txBody>
          <a:bodyPr vert="horz" lIns="92484" tIns="46242" rIns="92484" bIns="46242" rtlCol="0"/>
          <a:lstStyle>
            <a:lvl1pPr algn="r">
              <a:defRPr sz="1200"/>
            </a:lvl1pPr>
          </a:lstStyle>
          <a:p>
            <a:fld id="{AE4800CD-1AEB-4F49-86A1-0D4518B86D15}" type="datetimeFigureOut">
              <a:rPr lang="en-US" smtClean="0"/>
              <a:t>9/19/2024</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4" tIns="46242" rIns="92484" bIns="46242" rtlCol="0" anchor="ctr"/>
          <a:lstStyle/>
          <a:p>
            <a:endParaRPr lang="en-US"/>
          </a:p>
        </p:txBody>
      </p:sp>
      <p:sp>
        <p:nvSpPr>
          <p:cNvPr id="5" name="Notes Placeholder 4"/>
          <p:cNvSpPr>
            <a:spLocks noGrp="1"/>
          </p:cNvSpPr>
          <p:nvPr>
            <p:ph type="body" sz="quarter" idx="3"/>
          </p:nvPr>
        </p:nvSpPr>
        <p:spPr>
          <a:xfrm>
            <a:off x="695008" y="4444861"/>
            <a:ext cx="5560060" cy="3636704"/>
          </a:xfrm>
          <a:prstGeom prst="rect">
            <a:avLst/>
          </a:prstGeom>
        </p:spPr>
        <p:txBody>
          <a:bodyPr vert="horz" lIns="92484" tIns="46242" rIns="92484" bIns="462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6"/>
          </a:xfrm>
          <a:prstGeom prst="rect">
            <a:avLst/>
          </a:prstGeom>
        </p:spPr>
        <p:txBody>
          <a:bodyPr vert="horz" lIns="92484" tIns="46242" rIns="92484" bIns="46242"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6"/>
          </a:xfrm>
          <a:prstGeom prst="rect">
            <a:avLst/>
          </a:prstGeom>
        </p:spPr>
        <p:txBody>
          <a:bodyPr vert="horz" lIns="92484" tIns="46242" rIns="92484" bIns="46242" rtlCol="0" anchor="b"/>
          <a:lstStyle>
            <a:lvl1pPr algn="r">
              <a:defRPr sz="1200"/>
            </a:lvl1pPr>
          </a:lstStyle>
          <a:p>
            <a:fld id="{2A669BC8-A3B9-634C-AAEE-3A171B880304}" type="slidenum">
              <a:rPr lang="en-US" smtClean="0"/>
              <a:t>‹#›</a:t>
            </a:fld>
            <a:endParaRPr lang="en-US"/>
          </a:p>
        </p:txBody>
      </p:sp>
    </p:spTree>
    <p:extLst>
      <p:ext uri="{BB962C8B-B14F-4D97-AF65-F5344CB8AC3E}">
        <p14:creationId xmlns:p14="http://schemas.microsoft.com/office/powerpoint/2010/main" val="124895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p:txBody>
      </p:sp>
      <p:sp>
        <p:nvSpPr>
          <p:cNvPr id="4" name="Slide Number Placeholder 3"/>
          <p:cNvSpPr>
            <a:spLocks noGrp="1"/>
          </p:cNvSpPr>
          <p:nvPr>
            <p:ph type="sldNum" sz="quarter" idx="5"/>
          </p:nvPr>
        </p:nvSpPr>
        <p:spPr/>
        <p:txBody>
          <a:bodyPr/>
          <a:lstStyle/>
          <a:p>
            <a:fld id="{2A669BC8-A3B9-634C-AAEE-3A171B880304}" type="slidenum">
              <a:rPr lang="en-US" smtClean="0"/>
              <a:t>1</a:t>
            </a:fld>
            <a:endParaRPr lang="en-US"/>
          </a:p>
        </p:txBody>
      </p:sp>
    </p:spTree>
    <p:extLst>
      <p:ext uri="{BB962C8B-B14F-4D97-AF65-F5344CB8AC3E}">
        <p14:creationId xmlns:p14="http://schemas.microsoft.com/office/powerpoint/2010/main" val="282614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details of our Workplace Mentorship Program, I want to share a bit about our setting so you can better understand the rationale behind the format of our workplace mentorship program. </a:t>
            </a:r>
          </a:p>
          <a:p>
            <a:pPr marL="171450" indent="-171450">
              <a:buFont typeface="Arial" panose="020B0604020202020204" pitchFamily="34" charset="0"/>
              <a:buChar char="•"/>
            </a:pPr>
            <a:r>
              <a:rPr lang="en-US" dirty="0"/>
              <a:t>We are a pediatric therapy provider, servicing primarily autistic kiddos between the ages of 2-10 years old. </a:t>
            </a:r>
          </a:p>
          <a:p>
            <a:pPr marL="171450" indent="-171450">
              <a:buFont typeface="Arial" panose="020B0604020202020204" pitchFamily="34" charset="0"/>
              <a:buChar char="•"/>
            </a:pPr>
            <a:r>
              <a:rPr lang="en-US" dirty="0"/>
              <a:t>We operate in 10 states currently providing OT and SLP services. </a:t>
            </a:r>
          </a:p>
          <a:p>
            <a:pPr marL="171450" indent="-171450">
              <a:buFont typeface="Arial" panose="020B0604020202020204" pitchFamily="34" charset="0"/>
              <a:buChar char="•"/>
            </a:pPr>
            <a:r>
              <a:rPr lang="en-US" dirty="0"/>
              <a:t>And the other important factor that played a role in how we structured our workplace mentorship program is the fact that we only have 1, maybe 2-3, OT practitioners in each of our clinics. Our OTPs don’t have a lot of interaction with other OT providers throughout their work routines. </a:t>
            </a:r>
          </a:p>
        </p:txBody>
      </p:sp>
      <p:sp>
        <p:nvSpPr>
          <p:cNvPr id="4" name="Slide Number Placeholder 3"/>
          <p:cNvSpPr>
            <a:spLocks noGrp="1"/>
          </p:cNvSpPr>
          <p:nvPr>
            <p:ph type="sldNum" sz="quarter" idx="5"/>
          </p:nvPr>
        </p:nvSpPr>
        <p:spPr/>
        <p:txBody>
          <a:bodyPr/>
          <a:lstStyle/>
          <a:p>
            <a:fld id="{2A669BC8-A3B9-634C-AAEE-3A171B880304}" type="slidenum">
              <a:rPr lang="en-US" smtClean="0"/>
              <a:t>10</a:t>
            </a:fld>
            <a:endParaRPr lang="en-US"/>
          </a:p>
        </p:txBody>
      </p:sp>
    </p:spTree>
    <p:extLst>
      <p:ext uri="{BB962C8B-B14F-4D97-AF65-F5344CB8AC3E}">
        <p14:creationId xmlns:p14="http://schemas.microsoft.com/office/powerpoint/2010/main" val="4064368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first began considering implementing a workplace mentorship program at Hopebridge, we decided to assess what the needs and wants of the team were. We did this by sending out an anonymous survey to gather information about clinicians’ past history with mentorship and professional development. We conducted a needs assessment to see if clinicians at Hopebridge were interested in a workplace mentorship program and what were the largest areas of need for clinicians in terms of professional development. Some of the key findings of our needs assessments are that </a:t>
            </a:r>
          </a:p>
          <a:p>
            <a:r>
              <a:rPr lang="en-US" b="1" dirty="0">
                <a:solidFill>
                  <a:schemeClr val="accent6"/>
                </a:solidFill>
              </a:rPr>
              <a:t>68.6% </a:t>
            </a:r>
            <a:r>
              <a:rPr lang="en-US" dirty="0">
                <a:solidFill>
                  <a:schemeClr val="accent6"/>
                </a:solidFill>
              </a:rPr>
              <a:t>reported they reference research to guide EBP less than quarterly </a:t>
            </a:r>
          </a:p>
          <a:p>
            <a:r>
              <a:rPr lang="en-US" b="1" dirty="0">
                <a:solidFill>
                  <a:schemeClr val="accent6"/>
                </a:solidFill>
              </a:rPr>
              <a:t>19.6% </a:t>
            </a:r>
            <a:r>
              <a:rPr lang="en-US" dirty="0">
                <a:solidFill>
                  <a:schemeClr val="accent6"/>
                </a:solidFill>
              </a:rPr>
              <a:t>reported they have </a:t>
            </a:r>
            <a:r>
              <a:rPr lang="en-US" i="1" dirty="0">
                <a:solidFill>
                  <a:schemeClr val="accent6"/>
                </a:solidFill>
              </a:rPr>
              <a:t>never</a:t>
            </a:r>
            <a:r>
              <a:rPr lang="en-US" dirty="0">
                <a:solidFill>
                  <a:schemeClr val="accent6"/>
                </a:solidFill>
              </a:rPr>
              <a:t> had a mentor (</a:t>
            </a:r>
            <a:r>
              <a:rPr lang="en-US" b="1" dirty="0">
                <a:solidFill>
                  <a:schemeClr val="accent6"/>
                </a:solidFill>
              </a:rPr>
              <a:t>61% </a:t>
            </a:r>
            <a:r>
              <a:rPr lang="en-US" dirty="0">
                <a:solidFill>
                  <a:schemeClr val="accent6"/>
                </a:solidFill>
              </a:rPr>
              <a:t>indicated they do not currently have a mentor)</a:t>
            </a:r>
          </a:p>
          <a:p>
            <a:r>
              <a:rPr lang="en-US" b="1" dirty="0">
                <a:solidFill>
                  <a:schemeClr val="accent6"/>
                </a:solidFill>
              </a:rPr>
              <a:t>31.4% </a:t>
            </a:r>
            <a:r>
              <a:rPr lang="en-US" dirty="0">
                <a:solidFill>
                  <a:schemeClr val="accent6"/>
                </a:solidFill>
              </a:rPr>
              <a:t>reported they participate in professional learning communities (e.g. Communities of Practice or </a:t>
            </a:r>
            <a:r>
              <a:rPr lang="en-US" dirty="0" err="1">
                <a:solidFill>
                  <a:schemeClr val="accent6"/>
                </a:solidFill>
              </a:rPr>
              <a:t>CommunOT</a:t>
            </a:r>
            <a:r>
              <a:rPr lang="en-US" dirty="0">
                <a:solidFill>
                  <a:schemeClr val="accent6"/>
                </a:solidFill>
              </a:rPr>
              <a:t> hosted through AOTA, social media groups, etc.) less than quarterly</a:t>
            </a:r>
          </a:p>
          <a:p>
            <a:endParaRPr lang="en-US" dirty="0">
              <a:solidFill>
                <a:schemeClr val="accent6"/>
              </a:solidFill>
            </a:endParaRPr>
          </a:p>
          <a:p>
            <a:r>
              <a:rPr lang="en-US" dirty="0">
                <a:solidFill>
                  <a:schemeClr val="accent6"/>
                </a:solidFill>
              </a:rPr>
              <a:t>These statistics made us conclude that Hopebridge clinicians would benefit from a small-group, virtual workplace mentorship program that is heavily built on research to guide use of high-value interventions AND connection with other therapists of different backgrounds. We were hopeful that building a program built on these pillars would increase the leadership abilities and clinical competency of our practitioners. </a:t>
            </a:r>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11</a:t>
            </a:fld>
            <a:endParaRPr lang="en-US"/>
          </a:p>
        </p:txBody>
      </p:sp>
    </p:spTree>
    <p:extLst>
      <p:ext uri="{BB962C8B-B14F-4D97-AF65-F5344CB8AC3E}">
        <p14:creationId xmlns:p14="http://schemas.microsoft.com/office/powerpoint/2010/main" val="355958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6"/>
                </a:solidFill>
              </a:rPr>
              <a:t>We felt that it was important to focus not just on clinical topics that clinicians feel they need to develop in but to also incorporate non-clinical topics that promote professional development and growth. Respondents were asked to self-report topic areas that they feel they would want/need to develop in (read the top topics from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6"/>
                </a:solidFill>
              </a:rPr>
              <a:t>These responses were used to guide the process of selecting topics that mentorship would focus on for occupational therapy practitioners. </a:t>
            </a:r>
          </a:p>
          <a:p>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12</a:t>
            </a:fld>
            <a:endParaRPr lang="en-US"/>
          </a:p>
        </p:txBody>
      </p:sp>
    </p:spTree>
    <p:extLst>
      <p:ext uri="{BB962C8B-B14F-4D97-AF65-F5344CB8AC3E}">
        <p14:creationId xmlns:p14="http://schemas.microsoft.com/office/powerpoint/2010/main" val="2536230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developing the set-up of our workplace mentorship program, we decided to utilize a hierarchical structure. This set-up was selected for a few reasons. </a:t>
            </a:r>
          </a:p>
          <a:p>
            <a:r>
              <a:rPr lang="en-US" dirty="0"/>
              <a:t>1.) A hierarchical structure allows for division for responsibilities across multiple leaders, making the program more sustainable </a:t>
            </a:r>
          </a:p>
          <a:p>
            <a:r>
              <a:rPr lang="en-US" dirty="0"/>
              <a:t>2.) The hierarchical structure allows for clinicians to apply for leadership positions within the program as mentors or lead mentors. As we know, especially in the pediatric setting in OT and SLP, leadership opportunities can be few and far between; so our hope was that this hierarchical structure would allow clinicians who want to develop leadership skills an opportunity to do so. </a:t>
            </a:r>
          </a:p>
          <a:p>
            <a:endParaRPr lang="en-US" dirty="0"/>
          </a:p>
          <a:p>
            <a:r>
              <a:rPr lang="en-US" dirty="0"/>
              <a:t>Within our workplace mentorship program we have 2 Lead Mentors (one for each discipline), 18 Mentors, and each mentor leads small-groups of 6-10 mentees.</a:t>
            </a:r>
          </a:p>
        </p:txBody>
      </p:sp>
      <p:sp>
        <p:nvSpPr>
          <p:cNvPr id="4" name="Slide Number Placeholder 3"/>
          <p:cNvSpPr>
            <a:spLocks noGrp="1"/>
          </p:cNvSpPr>
          <p:nvPr>
            <p:ph type="sldNum" sz="quarter" idx="5"/>
          </p:nvPr>
        </p:nvSpPr>
        <p:spPr/>
        <p:txBody>
          <a:bodyPr/>
          <a:lstStyle/>
          <a:p>
            <a:fld id="{2A669BC8-A3B9-634C-AAEE-3A171B880304}" type="slidenum">
              <a:rPr lang="en-US" smtClean="0"/>
              <a:t>13</a:t>
            </a:fld>
            <a:endParaRPr lang="en-US"/>
          </a:p>
        </p:txBody>
      </p:sp>
    </p:spTree>
    <p:extLst>
      <p:ext uri="{BB962C8B-B14F-4D97-AF65-F5344CB8AC3E}">
        <p14:creationId xmlns:p14="http://schemas.microsoft.com/office/powerpoint/2010/main" val="94301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established the hierarchical structure of the program, we began selecting mentors. We opened up applications (created through Microsoft Forms) for clinicians to share information about why they are interested in becoming a mentor and their past information with leading others. If more information or clarifying information was necessary, a follow-up interview was scheduled. When making final decisions about who would be selected as mentors, we also considered clinicians’ clinical competence, interpersonal skills, and leadership skills to determine if that clinician would find success as a mentor in the program. </a:t>
            </a:r>
          </a:p>
        </p:txBody>
      </p:sp>
      <p:sp>
        <p:nvSpPr>
          <p:cNvPr id="4" name="Slide Number Placeholder 3"/>
          <p:cNvSpPr>
            <a:spLocks noGrp="1"/>
          </p:cNvSpPr>
          <p:nvPr>
            <p:ph type="sldNum" sz="quarter" idx="5"/>
          </p:nvPr>
        </p:nvSpPr>
        <p:spPr/>
        <p:txBody>
          <a:bodyPr/>
          <a:lstStyle/>
          <a:p>
            <a:fld id="{2A669BC8-A3B9-634C-AAEE-3A171B880304}" type="slidenum">
              <a:rPr lang="en-US" smtClean="0"/>
              <a:t>14</a:t>
            </a:fld>
            <a:endParaRPr lang="en-US"/>
          </a:p>
        </p:txBody>
      </p:sp>
    </p:spTree>
    <p:extLst>
      <p:ext uri="{BB962C8B-B14F-4D97-AF65-F5344CB8AC3E}">
        <p14:creationId xmlns:p14="http://schemas.microsoft.com/office/powerpoint/2010/main" val="3155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Gee et al., highlights that regardless of content, small group mentorship is beneficial and should be considered an essential addition to professional development practices, we want to ensure we are maximizing the benefit of our program. To do that, we ensure that we are selecting topics to review in the program based on data. In our workplace mentorship program, we have reviewed results from clinical competency assessments (self-reports from clinicians and reports from members of the management team). We also review professional development plans that our clinicians create within the mentorship program and results from the needs assessment. Reviewing this data helps us to determine specific topics that clinicians either </a:t>
            </a:r>
            <a:r>
              <a:rPr lang="en-US" i="1" dirty="0"/>
              <a:t>need </a:t>
            </a:r>
            <a:r>
              <a:rPr lang="en-US" i="0" dirty="0"/>
              <a:t>to develop in or that they </a:t>
            </a:r>
            <a:r>
              <a:rPr lang="en-US" i="1" dirty="0"/>
              <a:t>desire</a:t>
            </a:r>
            <a:r>
              <a:rPr lang="en-US" i="0" dirty="0"/>
              <a:t> to develop in. </a:t>
            </a:r>
          </a:p>
          <a:p>
            <a:r>
              <a:rPr lang="en-US" i="0" dirty="0"/>
              <a:t>An example of how to select a topic based on data, in our needs assessment primitive reflex integration was a top requested topic, that being said we know that there is limited data on primitive reflex integration and that existing literature and guidelines from AOTA outline that intervention should be rooted in occupation. So, we were able to use that time to provide information on primitive reflexes while focusing on the importance of identifying deficits in occupational performance and use of an occupation-based treatment approach.  </a:t>
            </a:r>
          </a:p>
        </p:txBody>
      </p:sp>
      <p:sp>
        <p:nvSpPr>
          <p:cNvPr id="4" name="Slide Number Placeholder 3"/>
          <p:cNvSpPr>
            <a:spLocks noGrp="1"/>
          </p:cNvSpPr>
          <p:nvPr>
            <p:ph type="sldNum" sz="quarter" idx="5"/>
          </p:nvPr>
        </p:nvSpPr>
        <p:spPr/>
        <p:txBody>
          <a:bodyPr/>
          <a:lstStyle/>
          <a:p>
            <a:fld id="{2A669BC8-A3B9-634C-AAEE-3A171B880304}" type="slidenum">
              <a:rPr lang="en-US" smtClean="0"/>
              <a:t>15</a:t>
            </a:fld>
            <a:endParaRPr lang="en-US"/>
          </a:p>
        </p:txBody>
      </p:sp>
    </p:spTree>
    <p:extLst>
      <p:ext uri="{BB962C8B-B14F-4D97-AF65-F5344CB8AC3E}">
        <p14:creationId xmlns:p14="http://schemas.microsoft.com/office/powerpoint/2010/main" val="565345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completed our needs assessment and saw that a vast majority of our clinicians were not reviewing literature more than quarterly and that the majority of our clinicians were not participating in professional learning communities. We knew that we needed to build some core tenants that guide our program. All mentorship meetings, despite topic, include three core aspects or tenants: </a:t>
            </a:r>
          </a:p>
          <a:p>
            <a:r>
              <a:rPr lang="en-US" dirty="0"/>
              <a:t>1.) Review of evidence and literature: each meeting includes a robust amount of evidence and literature to help support our clinicians as they increase use of high-value interventions and decrease use of low-value interventions (as I mentioned in the example of our Primitive Reflex topic, we were able to use this as a time to dive into the literature and determine what best practices were related to integrating primitive reflexes)</a:t>
            </a:r>
          </a:p>
          <a:p>
            <a:r>
              <a:rPr lang="en-US" dirty="0"/>
              <a:t>2.) Self-Reflection: each meeting includes activities like self-reflection worksheets or group activities that help cement knowledge gained through the review of literature</a:t>
            </a:r>
          </a:p>
          <a:p>
            <a:r>
              <a:rPr lang="en-US" dirty="0"/>
              <a:t>3.) Discussion and Case Review: every meeting closes with a time for case review or discussion on any challenges that clinicians are experiencing related to current cases</a:t>
            </a:r>
          </a:p>
          <a:p>
            <a:r>
              <a:rPr lang="en-US" dirty="0"/>
              <a:t>Core tenant 2 and 3 are important steps as they support our clinicians as they translate knowledge gained within the meetings into their daily clinical practice. </a:t>
            </a:r>
          </a:p>
          <a:p>
            <a:endParaRPr lang="en-US" dirty="0"/>
          </a:p>
          <a:p>
            <a:r>
              <a:rPr lang="en-US" dirty="0"/>
              <a:t>While each of those core tenants happen independently within </a:t>
            </a:r>
            <a:r>
              <a:rPr lang="en-US" i="1" dirty="0"/>
              <a:t>each </a:t>
            </a:r>
            <a:r>
              <a:rPr lang="en-US" i="0" dirty="0"/>
              <a:t>mentorship meeting. We have a few processes going on throughout the year during mentorship – one being a review of clinical competency (both self-assessment and assessment from a member of the management team) and creation of a professional development plan. Use of skills assessment and professional development plans allows our mentees to stay on track/engaged during mentorship meetings while allowing program developers to know what new areas of need may be emerging for participants in the program. For example, let’s say that some new team members all recently complete a self-assessment of clinical competency and they </a:t>
            </a:r>
            <a:r>
              <a:rPr lang="en-US" i="1" dirty="0"/>
              <a:t>all</a:t>
            </a:r>
            <a:r>
              <a:rPr lang="en-US" i="0" dirty="0"/>
              <a:t> are scoring low in competency of addressing sensory modulation challenges – that would allow program developers to know we need to address that topic in mentorship. Similarly, if several clinicians are writing goals for themselves in a professional development plan on “improving work-life balance” that may be a red flag for program developers that clinicians are starting to identify signs of burnout and we may need to address that within mentorship. </a:t>
            </a:r>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16</a:t>
            </a:fld>
            <a:endParaRPr lang="en-US"/>
          </a:p>
        </p:txBody>
      </p:sp>
    </p:spTree>
    <p:extLst>
      <p:ext uri="{BB962C8B-B14F-4D97-AF65-F5344CB8AC3E}">
        <p14:creationId xmlns:p14="http://schemas.microsoft.com/office/powerpoint/2010/main" val="4216950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aspect of program development is brainstorming ways to support your mentors and mentees as they naturally move through Tuckman’s Stages of Group Development. As groups form and begin in mentorship, they will be excited, may be a little nervous or shy but eager about the possibilities and potential of their new group. They will then move into Storming where groups will experience conflicts or challenges. So, program developers can brainstorm specific ice breakers, group activities, or discussions that will help support mentors as they lead their groups through these stages. </a:t>
            </a:r>
          </a:p>
          <a:p>
            <a:endParaRPr lang="en-US" dirty="0"/>
          </a:p>
          <a:p>
            <a:r>
              <a:rPr lang="en-US" dirty="0"/>
              <a:t>Tuckman’s Stages of Group Development can also be used as a source of encouragement for mentors when they struggle with things like attendance or group engagement and participation. When mentors are educated on the natural development of group development, they are able to accept challenges as a natural part of leading a group instead of taking those challenges personally as a reflection of their ability.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A669BC8-A3B9-634C-AAEE-3A171B880304}" type="slidenum">
              <a:rPr lang="en-US" smtClean="0"/>
              <a:t>17</a:t>
            </a:fld>
            <a:endParaRPr lang="en-US"/>
          </a:p>
        </p:txBody>
      </p:sp>
    </p:spTree>
    <p:extLst>
      <p:ext uri="{BB962C8B-B14F-4D97-AF65-F5344CB8AC3E}">
        <p14:creationId xmlns:p14="http://schemas.microsoft.com/office/powerpoint/2010/main" val="2487015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built out our program, and began to see how effective it was, we saw a similarity to the process we follow as occupational therapy practitioners as part of the Therapeutic Process. We are accustomed to assessing a need, developing a plan, and assessing how that plan is working within our service delivery as occupational therapy practitioners. This can be applied in the context of a workplace mentorship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9BC8-A3B9-634C-AAEE-3A171B880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5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to assess outcomes by having all participants in the program provide feedback via surveys after each mentorship meeting. We also track attendance to allow us to assess how meaningful and beneficial the program is being perceived; attendance for clinicians is not required, however, it is highly encouraged. So we can typically use attendance to determine whether that specific topic was interesting or meaningful in addition to factors like how is the mentor performing in leading a certain group. </a:t>
            </a:r>
          </a:p>
          <a:p>
            <a:pPr marL="171450" indent="-171450">
              <a:buFont typeface="Arial" panose="020B0604020202020204" pitchFamily="34" charset="0"/>
              <a:buChar char="•"/>
            </a:pPr>
            <a:r>
              <a:rPr lang="en-US" dirty="0"/>
              <a:t>Our average monthly attendance is 78.2% and each month we have &gt;100 clinicians consistently participating in the program </a:t>
            </a:r>
          </a:p>
          <a:p>
            <a:pPr marL="171450" indent="-171450">
              <a:buFont typeface="Arial" panose="020B0604020202020204" pitchFamily="34" charset="0"/>
              <a:buChar char="•"/>
            </a:pPr>
            <a:r>
              <a:rPr lang="en-US" dirty="0"/>
              <a:t>70 clinicians have created professional development plans for themselves, professional development plans are a helpful tool to identify and target development opportunities; these clinicians most likely would not have created professional development plans if we would not have discussed that topic within the workplace mentorship program</a:t>
            </a:r>
          </a:p>
          <a:p>
            <a:pPr marL="171450" indent="-171450">
              <a:buFont typeface="Arial" panose="020B0604020202020204" pitchFamily="34" charset="0"/>
              <a:buChar char="•"/>
            </a:pPr>
            <a:r>
              <a:rPr lang="en-US" dirty="0"/>
              <a:t>Additionally, 92.6% of our mentees agree or strongly agree that the content they reviewed supports their clinical growth and 92.2% of mentees agree or strongly agree that the content reviewed supports their professional growth/development</a:t>
            </a:r>
          </a:p>
          <a:p>
            <a:pPr marL="628650" lvl="1" indent="-171450">
              <a:buFont typeface="Arial" panose="020B0604020202020204" pitchFamily="34" charset="0"/>
              <a:buChar char="•"/>
            </a:pPr>
            <a:r>
              <a:rPr lang="en-US" dirty="0"/>
              <a:t>This shows that we are meeting our goal which is to promote development of clinical AND non-clinical skills in our clinicians through workplace mentorship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9BC8-A3B9-634C-AAEE-3A171B880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85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97D3-C10F-3843-B0EB-B92174C16EB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602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reviewing other feedback provided on the surveys, some themes were extrapolated about the strengths of the program and areas that the program could improve in. </a:t>
            </a:r>
          </a:p>
          <a:p>
            <a:endParaRPr lang="en-US" dirty="0"/>
          </a:p>
          <a:p>
            <a:r>
              <a:rPr lang="en-US" dirty="0"/>
              <a:t>For strengths, clinicians really enjoy the opportunity to connect with other clinicians reporting that the social and collaboration opportunities within the program are beneficial. Clinicians also feel that the small-group format of the program allows them to feel comfortable and participate more frequently. Another strength of the program is the relevance of content, our population at Hopebridge is pretty niche with a lot of our kiddos having an ASD diagnosis and being from a younger age range so our clinicians were reporting that before the mentorship program they were having to spend a lot of time after CEU or PD activities reflecting on how to apply that knowledge to their context. A workplace mentorship program removes that legwork and allows for content that is immediately applicable to be presented to clinicians. Lastly, clinicians reported they benefited from having easy access to an experienced mentor.</a:t>
            </a:r>
          </a:p>
          <a:p>
            <a:endParaRPr lang="en-US" dirty="0"/>
          </a:p>
          <a:p>
            <a:r>
              <a:rPr lang="en-US" dirty="0"/>
              <a:t>Regarding weaknesses of the program, clinicians report that a barrier to participation is the time required to participate. Currently, our mentorship program occurs 1x/month for 60 minutes and some clinicians have reported they wish meetings were less frequent or shorter in length. Additional weaknesses are that some clinicians struggle with the technological aspects of a remote mentorship program – difficulty with screen sharing or accessing the virtual meeting room. On that same line of thought, while clinicians did report they were benefited from the social opportunities created in the program they did feel that the benefit could be larger if the program were occurring in-person (instead of remote).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9BC8-A3B9-634C-AAEE-3A171B880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25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consider the feedback we’ve received from program participants, we are using that feedback to guide change – just like we do as OTPs within our therapeutic process. We are already brainstorming what changes may need to occur within the workplace mentorship program to ensure that maximum benefit is maintained.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9BC8-A3B9-634C-AAEE-3A171B880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4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settings are different and that results in varying challenges that you’ll experience if you are considering implementing mentorship in your workplace. With a few considerations, you should be able to map out a way for mentorship to work within your context! </a:t>
            </a:r>
          </a:p>
          <a:p>
            <a:endParaRPr lang="en-US" dirty="0"/>
          </a:p>
          <a:p>
            <a:r>
              <a:rPr lang="en-US" dirty="0"/>
              <a:t>One consideration is mentor selection, the mentor selection process should be intentional to ensure that mentors are goal-oriented, clinically competent, and possess strong interpersonal skills such as listening and communication. Horner and </a:t>
            </a:r>
            <a:r>
              <a:rPr lang="en-US" dirty="0" err="1"/>
              <a:t>Minfie</a:t>
            </a:r>
            <a:r>
              <a:rPr lang="en-US" dirty="0"/>
              <a:t> suggest that mentors who demonstrate those qualities tend to find the most success in a leadership role as a mentor. </a:t>
            </a:r>
          </a:p>
          <a:p>
            <a:br>
              <a:rPr lang="en-US" dirty="0"/>
            </a:br>
            <a:r>
              <a:rPr lang="en-US" dirty="0"/>
              <a:t>Another consideration is the format. Various delivery formats could be considered: virtual, in-person, or hybrid. </a:t>
            </a:r>
          </a:p>
          <a:p>
            <a:endParaRPr lang="en-US" dirty="0"/>
          </a:p>
          <a:p>
            <a:r>
              <a:rPr lang="en-US" dirty="0"/>
              <a:t>Additionally, group size could be considered based upon how many mentors you have available and how many mentees you will have participating in the program – 1:1 mentorship may be best for your team, or small-group mentorship may be beneficial. </a:t>
            </a:r>
          </a:p>
          <a:p>
            <a:endParaRPr lang="en-US" dirty="0"/>
          </a:p>
          <a:p>
            <a:r>
              <a:rPr lang="en-US" dirty="0"/>
              <a:t>Depending on the set-up of your program, you can also consider your ability to use that mentorship program as an approved NBCOT certification renewal activity for CEUs. Please reference the approved list of certification renewal activities provided by NBCOT but you can look into using your workplace mentorship program as a mentorship relationship or a group-study, as defined by NBCOT.</a:t>
            </a:r>
          </a:p>
          <a:p>
            <a:endParaRPr lang="en-US" dirty="0"/>
          </a:p>
          <a:p>
            <a:r>
              <a:rPr lang="en-US" dirty="0"/>
              <a:t>Program developers should also consider meeting cadence – will mentorship occur weekly, monthly, or quarterly? How long will your meetings be? Will it be required or optional? These are all things that should be questioned and considered to make a mentorship program that is beneficial to program participants. </a:t>
            </a:r>
          </a:p>
          <a:p>
            <a:endParaRPr lang="en-US" dirty="0"/>
          </a:p>
          <a:p>
            <a:r>
              <a:rPr lang="en-US" dirty="0"/>
              <a:t>The last consideration we are reviewing today is topic selection – as we mentioned, topics should be selected intentionally to increase the benefit of the program. This could include clinical topics that you know your clinicians are wanting or needing further development in. This could also include non-clinical topics that benefit your organization or clinicians individually – for example, take a month to create professional development plans with your new graduates. Or if you are seeing an increase in burnout or compassion fatigue, take a month to address that in mentorship to ensure your team is taking care of themselves. </a:t>
            </a:r>
          </a:p>
        </p:txBody>
      </p:sp>
      <p:sp>
        <p:nvSpPr>
          <p:cNvPr id="4" name="Slide Number Placeholder 3"/>
          <p:cNvSpPr>
            <a:spLocks noGrp="1"/>
          </p:cNvSpPr>
          <p:nvPr>
            <p:ph type="sldNum" sz="quarter" idx="5"/>
          </p:nvPr>
        </p:nvSpPr>
        <p:spPr/>
        <p:txBody>
          <a:bodyPr/>
          <a:lstStyle/>
          <a:p>
            <a:fld id="{2A669BC8-A3B9-634C-AAEE-3A171B880304}" type="slidenum">
              <a:rPr lang="en-US" smtClean="0"/>
              <a:t>22</a:t>
            </a:fld>
            <a:endParaRPr lang="en-US"/>
          </a:p>
        </p:txBody>
      </p:sp>
    </p:spTree>
    <p:extLst>
      <p:ext uri="{BB962C8B-B14F-4D97-AF65-F5344CB8AC3E}">
        <p14:creationId xmlns:p14="http://schemas.microsoft.com/office/powerpoint/2010/main" val="251794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 some of the important considerations for establishing a successful workplace mentorship program, let’s brainstorm some of the easily customizable factors that we can change based on settings. So as a reminder, at Hopebridge we are a pediatric clinic-based setting our mentorship program is virtual, our group size is small-group, meeting cadence is 1x/week for 60 min. and some topics include sensory modulation, feeding, executive function, AAC, primitive reflex integration!</a:t>
            </a:r>
          </a:p>
          <a:p>
            <a:endParaRPr lang="en-US" dirty="0"/>
          </a:p>
          <a:p>
            <a:r>
              <a:rPr lang="en-US" dirty="0"/>
              <a:t>Let’s think about a skilled nursing facility – so what do we know about SNFs – high productivity expectations, lots of clinicians typically working in one building, common diagnoses could include status post CVA, THA, TKA. So let’s first think about Delivery Format: do you guys think that in-person, virtual, or a hybrid set-up would be best for a SNF? (ANSWER: most likely in-person due to limited access to technology and most clinicians are already in one building together). What about group size? Small-Group or 1:1 (ANSWER: could be either). What about Meeting Cadence? (ANSWER: could be anything, probably less frequent meetings or shorter duration due to productivity expectations). What could some common topics be? (ANSWER: pain management, fall prevention and management, adaptive equipment/technology, dementia care strategies, trauma-informed care). </a:t>
            </a:r>
          </a:p>
          <a:p>
            <a:endParaRPr lang="en-US" dirty="0"/>
          </a:p>
          <a:p>
            <a:r>
              <a:rPr lang="en-US" dirty="0"/>
              <a:t>Now let’s do another example for a school-based setting! What do we know about school-based practice, clinicians are typically one of only a small-handful of OTPs in a given building or may even be on their own. They may have access to laptops depending on the district. They’re working with kiddos who have met the educational eligibility requirements for special education services meaning deficits are impacting academic-performance. </a:t>
            </a:r>
            <a:r>
              <a:rPr lang="en-US" dirty="0" err="1"/>
              <a:t>Soooo</a:t>
            </a:r>
            <a:r>
              <a:rPr lang="en-US" dirty="0"/>
              <a:t> What delivery format is most effective for school-based mentorship? (ANSWER: probably virtual or hybrid depending on how spread out the schools are and how easy it is for clinicians to gather periodically in-person). Group size? (ANSWER: could be either). What about meeting cadence (ANSWER: could be anything, most likely similar to ours). And lastly some common topics? (ANSWER: executive function, sensory supports in the classroom, handwriting, transition planning for students with disabilities, etc.)</a:t>
            </a:r>
          </a:p>
        </p:txBody>
      </p:sp>
      <p:sp>
        <p:nvSpPr>
          <p:cNvPr id="4" name="Slide Number Placeholder 3"/>
          <p:cNvSpPr>
            <a:spLocks noGrp="1"/>
          </p:cNvSpPr>
          <p:nvPr>
            <p:ph type="sldNum" sz="quarter" idx="5"/>
          </p:nvPr>
        </p:nvSpPr>
        <p:spPr/>
        <p:txBody>
          <a:bodyPr/>
          <a:lstStyle/>
          <a:p>
            <a:fld id="{2A669BC8-A3B9-634C-AAEE-3A171B880304}" type="slidenum">
              <a:rPr lang="en-US" smtClean="0"/>
              <a:t>23</a:t>
            </a:fld>
            <a:endParaRPr lang="en-US"/>
          </a:p>
        </p:txBody>
      </p:sp>
    </p:spTree>
    <p:extLst>
      <p:ext uri="{BB962C8B-B14F-4D97-AF65-F5344CB8AC3E}">
        <p14:creationId xmlns:p14="http://schemas.microsoft.com/office/powerpoint/2010/main" val="1059246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the presentation portion for today, I want to reiterate that mentorship is a tool that should be used to support professional growth and clinical competence! I hope that after the exercise that we just went through on the previous slide that you realize that workplace mentorship </a:t>
            </a:r>
            <a:r>
              <a:rPr lang="en-US" i="1" dirty="0"/>
              <a:t>is </a:t>
            </a:r>
            <a:r>
              <a:rPr lang="en-US" i="0" dirty="0"/>
              <a:t>possible, despite setting. It may just require some critical thinking to figure out how to best apply it to your context. Lastly, we propose that</a:t>
            </a:r>
            <a:r>
              <a:rPr lang="en-US" dirty="0"/>
              <a:t> mentorship should be considered by more organizations and individual clinicians as an effective tool to improve clinical competency levels and promote leadership development! So even if you are a student or you </a:t>
            </a:r>
            <a:r>
              <a:rPr lang="en-US" i="1" dirty="0"/>
              <a:t>are</a:t>
            </a:r>
            <a:r>
              <a:rPr lang="en-US" i="0" dirty="0"/>
              <a:t> in a situation where you can’t start a whole workplace mentorship program, we encourage you to seek out mentorship on an individual level. </a:t>
            </a:r>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24</a:t>
            </a:fld>
            <a:endParaRPr lang="en-US"/>
          </a:p>
        </p:txBody>
      </p:sp>
    </p:spTree>
    <p:extLst>
      <p:ext uri="{BB962C8B-B14F-4D97-AF65-F5344CB8AC3E}">
        <p14:creationId xmlns:p14="http://schemas.microsoft.com/office/powerpoint/2010/main" val="4106017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take some time to complete a commitment to learning activity together! Whether your commitment is related to mentorship or maybe a different professional development area – we encourage you to write it down. Just like writing out a professional development plan, having goals and commitments written down helps us to actually follow through with it! So jot down what you want to commit to developing in yourself to better the profession and to commit to providing the best therapy to the clients you serve! If you flip over to the back, you will see a QR code to some resources we have available including a blog post on our mentorship program! I encourage you to check out our website for more information</a:t>
            </a:r>
            <a:r>
              <a:rPr lang="en-US"/>
              <a:t>. </a:t>
            </a:r>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25</a:t>
            </a:fld>
            <a:endParaRPr lang="en-US"/>
          </a:p>
        </p:txBody>
      </p:sp>
    </p:spTree>
    <p:extLst>
      <p:ext uri="{BB962C8B-B14F-4D97-AF65-F5344CB8AC3E}">
        <p14:creationId xmlns:p14="http://schemas.microsoft.com/office/powerpoint/2010/main" val="525326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you guys quietly complete your commitment cards at the table, we’d like to open up the floor to any questions! </a:t>
            </a:r>
          </a:p>
          <a:p>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26</a:t>
            </a:fld>
            <a:endParaRPr lang="en-US"/>
          </a:p>
        </p:txBody>
      </p:sp>
    </p:spTree>
    <p:extLst>
      <p:ext uri="{BB962C8B-B14F-4D97-AF65-F5344CB8AC3E}">
        <p14:creationId xmlns:p14="http://schemas.microsoft.com/office/powerpoint/2010/main" val="2517861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2A669BC8-A3B9-634C-AAEE-3A171B880304}" type="slidenum">
              <a:rPr lang="en-US" smtClean="0"/>
              <a:t>27</a:t>
            </a:fld>
            <a:endParaRPr lang="en-US"/>
          </a:p>
        </p:txBody>
      </p:sp>
    </p:spTree>
    <p:extLst>
      <p:ext uri="{BB962C8B-B14F-4D97-AF65-F5344CB8AC3E}">
        <p14:creationId xmlns:p14="http://schemas.microsoft.com/office/powerpoint/2010/main" val="410077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our content we want to take a moment to get to know who is in the crowd? </a:t>
            </a:r>
          </a:p>
          <a:p>
            <a:r>
              <a:rPr lang="en-US" dirty="0"/>
              <a:t>So we’d like you to raise your hand if the following statements have applied to you – raise them high and proud! </a:t>
            </a:r>
          </a:p>
          <a:p>
            <a:r>
              <a:rPr lang="en-US" dirty="0"/>
              <a:t>First we want to know about your role so raise your hand if you are an: </a:t>
            </a:r>
          </a:p>
          <a:p>
            <a:pPr marL="171450" indent="-171450">
              <a:buFont typeface="Arial" panose="020B0604020202020204" pitchFamily="34" charset="0"/>
              <a:buChar char="•"/>
            </a:pPr>
            <a:r>
              <a:rPr lang="en-US" dirty="0"/>
              <a:t>Student </a:t>
            </a:r>
          </a:p>
          <a:p>
            <a:pPr marL="171450" indent="-171450">
              <a:buFont typeface="Arial" panose="020B0604020202020204" pitchFamily="34" charset="0"/>
              <a:buChar char="•"/>
            </a:pPr>
            <a:r>
              <a:rPr lang="en-US" dirty="0"/>
              <a:t>Occupational therapy assistant </a:t>
            </a:r>
          </a:p>
          <a:p>
            <a:pPr marL="171450" indent="-171450">
              <a:buFont typeface="Arial" panose="020B0604020202020204" pitchFamily="34" charset="0"/>
              <a:buChar char="•"/>
            </a:pPr>
            <a:r>
              <a:rPr lang="en-US" dirty="0"/>
              <a:t>Occupational therapist </a:t>
            </a:r>
          </a:p>
          <a:p>
            <a:pPr marL="171450" indent="-171450">
              <a:buFont typeface="Arial" panose="020B0604020202020204" pitchFamily="34" charset="0"/>
              <a:buChar char="•"/>
            </a:pPr>
            <a:r>
              <a:rPr lang="en-US" dirty="0"/>
              <a:t>Administrators or managers </a:t>
            </a:r>
          </a:p>
          <a:p>
            <a:pPr marL="171450" indent="-171450">
              <a:buFont typeface="Arial" panose="020B0604020202020204" pitchFamily="34" charset="0"/>
              <a:buChar char="•"/>
            </a:pPr>
            <a:r>
              <a:rPr lang="en-US" dirty="0"/>
              <a:t>Anyone else we missed</a:t>
            </a:r>
          </a:p>
          <a:p>
            <a:pPr marL="0" indent="0">
              <a:buFont typeface="Arial" panose="020B0604020202020204" pitchFamily="34" charset="0"/>
              <a:buNone/>
            </a:pPr>
            <a:r>
              <a:rPr lang="en-US" dirty="0"/>
              <a:t>Next we’d like to know a bit about your experience with mentorship!</a:t>
            </a:r>
          </a:p>
          <a:p>
            <a:pPr marL="171450" indent="-171450">
              <a:buFont typeface="Arial" panose="020B0604020202020204" pitchFamily="34" charset="0"/>
              <a:buChar char="•"/>
            </a:pPr>
            <a:r>
              <a:rPr lang="en-US" dirty="0"/>
              <a:t>Go ahead and raise your hand if you currently have a mentor, as we’ll discuss later this should be a formal relationship (so the person you are thinking of should KNOW that they are your mentor)</a:t>
            </a:r>
          </a:p>
          <a:p>
            <a:pPr marL="628650" lvl="1" indent="-171450">
              <a:buFont typeface="Arial" panose="020B0604020202020204" pitchFamily="34" charset="0"/>
              <a:buChar char="•"/>
            </a:pPr>
            <a:r>
              <a:rPr lang="en-US" dirty="0"/>
              <a:t>I’d love to hear a few of you share where you connected with your mentor (</a:t>
            </a:r>
            <a:r>
              <a:rPr lang="en-US" i="1" dirty="0"/>
              <a:t>select a few people to share where they found their mentor)</a:t>
            </a:r>
            <a:endParaRPr lang="en-US" dirty="0"/>
          </a:p>
          <a:p>
            <a:pPr marL="171450" indent="-171450">
              <a:buFont typeface="Arial" panose="020B0604020202020204" pitchFamily="34" charset="0"/>
              <a:buChar char="•"/>
            </a:pPr>
            <a:r>
              <a:rPr lang="en-US" dirty="0"/>
              <a:t>Next go ahead and raise your hand if you are currently mentoring others?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3</a:t>
            </a:fld>
            <a:endParaRPr lang="en-US"/>
          </a:p>
        </p:txBody>
      </p:sp>
    </p:spTree>
    <p:extLst>
      <p:ext uri="{BB962C8B-B14F-4D97-AF65-F5344CB8AC3E}">
        <p14:creationId xmlns:p14="http://schemas.microsoft.com/office/powerpoint/2010/main" val="65680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mentorship has traditionally been thought of, it has been thought of as a 1:1 relationship between a more experienced clinician, potentially one who is specialized in a specific topic, and a less experienced clinician who may need to develop in the area of specialty of the mentor. We want to challenge you to think of mentorship as going beyond that, when we were developing our mentorship program, we wanted to develop a program where both mentor and mentee contribute equally and benefit equally. That is why we want to highlight this definition of mentorship from Dahlberg and </a:t>
            </a:r>
            <a:r>
              <a:rPr lang="en-US" dirty="0" err="1"/>
              <a:t>Bryars</a:t>
            </a:r>
            <a:r>
              <a:rPr lang="en-US" dirty="0"/>
              <a:t>-Winston, “Mentorship is a professional, working alliance in which individuals work together over time to support the personal and professional growth, development and success of the relational partners through the provision of career and psychosocial support.” We highlighted some key parts of this definition here, mentorship should be an </a:t>
            </a:r>
            <a:r>
              <a:rPr lang="en-US" i="1" dirty="0"/>
              <a:t>alliance </a:t>
            </a:r>
            <a:r>
              <a:rPr lang="en-US" i="0" dirty="0"/>
              <a:t>between </a:t>
            </a:r>
            <a:r>
              <a:rPr lang="en-US" i="1" dirty="0"/>
              <a:t>partners</a:t>
            </a:r>
            <a:r>
              <a:rPr lang="en-US" i="0" dirty="0"/>
              <a:t>, this definition supports the idea that mentorship should be equally beneficial to mentee AND the mentor. Additionally, we appreciated that Dahlberg and </a:t>
            </a:r>
            <a:r>
              <a:rPr lang="en-US" i="0" dirty="0" err="1"/>
              <a:t>Bryars</a:t>
            </a:r>
            <a:r>
              <a:rPr lang="en-US" i="0" dirty="0"/>
              <a:t>-Winston highlighted that mentorship can push beyond career support or clinical development of skills and can move into the realm of psychosocial support. Mentorship can be an effective tool for helping to combat the common psychosocial challenges clinicians can experience (burnout, compassion fatigue, imposter syndrome, etc.). </a:t>
            </a:r>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4</a:t>
            </a:fld>
            <a:endParaRPr lang="en-US"/>
          </a:p>
        </p:txBody>
      </p:sp>
    </p:spTree>
    <p:extLst>
      <p:ext uri="{BB962C8B-B14F-4D97-AF65-F5344CB8AC3E}">
        <p14:creationId xmlns:p14="http://schemas.microsoft.com/office/powerpoint/2010/main" val="389308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occupational therapy practice framework (4</a:t>
            </a:r>
            <a:r>
              <a:rPr lang="en-US" baseline="30000" dirty="0"/>
              <a:t>th</a:t>
            </a:r>
            <a:r>
              <a:rPr lang="en-US" dirty="0"/>
              <a:t> Ed.), AOTA outlines that occupational therapy practitioners are the ones responsible for facilitating the transactional relationship between the domain and process of occupational therapy. We do that by practicing according to the cornerstones of occupational therapy which are: </a:t>
            </a:r>
          </a:p>
          <a:p>
            <a:pPr marL="228600" indent="-228600">
              <a:buFont typeface="+mj-lt"/>
              <a:buAutoNum type="arabicPeriod"/>
            </a:pPr>
            <a:r>
              <a:rPr lang="en-US" dirty="0"/>
              <a:t>Core values and beliefs are rooted in occupation </a:t>
            </a:r>
          </a:p>
          <a:p>
            <a:pPr marL="228600" indent="-228600">
              <a:buFont typeface="+mj-lt"/>
              <a:buAutoNum type="arabicPeriod"/>
            </a:pPr>
            <a:r>
              <a:rPr lang="en-US" dirty="0"/>
              <a:t>Knowledge of and expertise in the therapeutic use of occupation</a:t>
            </a:r>
          </a:p>
          <a:p>
            <a:pPr marL="228600" indent="-228600">
              <a:buFont typeface="+mj-lt"/>
              <a:buAutoNum type="arabicPeriod"/>
            </a:pPr>
            <a:r>
              <a:rPr lang="en-US" dirty="0"/>
              <a:t>Professional behaviors and dispositions</a:t>
            </a:r>
          </a:p>
          <a:p>
            <a:pPr marL="228600" indent="-228600">
              <a:buFont typeface="+mj-lt"/>
              <a:buAutoNum type="arabicPeriod"/>
            </a:pPr>
            <a:r>
              <a:rPr lang="en-US" dirty="0"/>
              <a:t>Therapeutic use of self </a:t>
            </a:r>
          </a:p>
          <a:p>
            <a:pPr marL="0" indent="0">
              <a:buFont typeface="+mj-lt"/>
              <a:buNone/>
            </a:pPr>
            <a:endParaRPr lang="en-US" dirty="0"/>
          </a:p>
          <a:p>
            <a:pPr marL="0" indent="0">
              <a:buFont typeface="+mj-lt"/>
              <a:buNone/>
            </a:pPr>
            <a:r>
              <a:rPr lang="en-US" dirty="0"/>
              <a:t>AOTA highlights that practitioners can develop their ability to practice according to the cornerstones through multiple avenues, one of which, is mentorship. </a:t>
            </a:r>
          </a:p>
        </p:txBody>
      </p:sp>
      <p:sp>
        <p:nvSpPr>
          <p:cNvPr id="4" name="Slide Number Placeholder 3"/>
          <p:cNvSpPr>
            <a:spLocks noGrp="1"/>
          </p:cNvSpPr>
          <p:nvPr>
            <p:ph type="sldNum" sz="quarter" idx="5"/>
          </p:nvPr>
        </p:nvSpPr>
        <p:spPr/>
        <p:txBody>
          <a:bodyPr/>
          <a:lstStyle/>
          <a:p>
            <a:fld id="{2A669BC8-A3B9-634C-AAEE-3A171B880304}" type="slidenum">
              <a:rPr lang="en-US" smtClean="0"/>
              <a:t>5</a:t>
            </a:fld>
            <a:endParaRPr lang="en-US"/>
          </a:p>
        </p:txBody>
      </p:sp>
    </p:spTree>
    <p:extLst>
      <p:ext uri="{BB962C8B-B14F-4D97-AF65-F5344CB8AC3E}">
        <p14:creationId xmlns:p14="http://schemas.microsoft.com/office/powerpoint/2010/main" val="83611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in the 2021 Standards for Continuing Competence in Occupational Therapy, AOTA asserts that continuing competence is essential to occupational therapists and occupational therapy assistants for fulfilling their roles and abilities across experience, context, and time. As clinicians think about how to continually develop their competence across contexts, they can use several avenues – continuing education courses, review of evidence-based practice, and self-reflection can all be used. However, Gee et al., highlights that mentorship should also be considered as an essential addition to current professional development practices in occupational therapy. </a:t>
            </a:r>
          </a:p>
        </p:txBody>
      </p:sp>
      <p:sp>
        <p:nvSpPr>
          <p:cNvPr id="4" name="Slide Number Placeholder 3"/>
          <p:cNvSpPr>
            <a:spLocks noGrp="1"/>
          </p:cNvSpPr>
          <p:nvPr>
            <p:ph type="sldNum" sz="quarter" idx="5"/>
          </p:nvPr>
        </p:nvSpPr>
        <p:spPr/>
        <p:txBody>
          <a:bodyPr/>
          <a:lstStyle/>
          <a:p>
            <a:fld id="{2A669BC8-A3B9-634C-AAEE-3A171B880304}" type="slidenum">
              <a:rPr lang="en-US" smtClean="0"/>
              <a:t>6</a:t>
            </a:fld>
            <a:endParaRPr lang="en-US"/>
          </a:p>
        </p:txBody>
      </p:sp>
    </p:spTree>
    <p:extLst>
      <p:ext uri="{BB962C8B-B14F-4D97-AF65-F5344CB8AC3E}">
        <p14:creationId xmlns:p14="http://schemas.microsoft.com/office/powerpoint/2010/main" val="232267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Toh</a:t>
            </a:r>
            <a:r>
              <a:rPr lang="en-US" dirty="0"/>
              <a:t> et al. summarized a collection of benefits of mentorship that occur internally on an individual level and that can extend beyond the individual level and having an impact on a larger scale. Some examples of benefits include… (read some from slides)</a:t>
            </a:r>
            <a:endParaRPr lang="en-US" sz="1200" dirty="0">
              <a:latin typeface="Raleway" pitchFamily="2" charset="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2A669BC8-A3B9-634C-AAEE-3A171B880304}" type="slidenum">
              <a:rPr lang="en-US" smtClean="0"/>
              <a:t>7</a:t>
            </a:fld>
            <a:endParaRPr lang="en-US"/>
          </a:p>
        </p:txBody>
      </p:sp>
    </p:spTree>
    <p:extLst>
      <p:ext uri="{BB962C8B-B14F-4D97-AF65-F5344CB8AC3E}">
        <p14:creationId xmlns:p14="http://schemas.microsoft.com/office/powerpoint/2010/main" val="240841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Mitchell et al., summarized in the Journal of Vocational Behavior that mentorship can have benefits on career outcomes and professional attitudes. Career outcomes would include career satisfaction (which is a more broad term – in our context here, this would be like saying are you satisfied with your choice to become an occupational therapy practitioner), additional individuals who participate in mentorship tend to have higher levels of promotion to leadership positions, and more frequent increases in compensation. Improvements in professional attitudes also occur in </a:t>
            </a:r>
            <a:r>
              <a:rPr lang="en-US" dirty="0" err="1"/>
              <a:t>indivduals</a:t>
            </a:r>
            <a:r>
              <a:rPr lang="en-US" dirty="0"/>
              <a:t> who participate in mentorship – we see these individuals experience increased job satisfaction (which is a more specific term – am I satisfied with my day-to-day job with my company/employer), and also improved work-life balance.</a:t>
            </a:r>
          </a:p>
        </p:txBody>
      </p:sp>
      <p:sp>
        <p:nvSpPr>
          <p:cNvPr id="4" name="Slide Number Placeholder 3"/>
          <p:cNvSpPr>
            <a:spLocks noGrp="1"/>
          </p:cNvSpPr>
          <p:nvPr>
            <p:ph type="sldNum" sz="quarter" idx="5"/>
          </p:nvPr>
        </p:nvSpPr>
        <p:spPr/>
        <p:txBody>
          <a:bodyPr/>
          <a:lstStyle/>
          <a:p>
            <a:fld id="{2A669BC8-A3B9-634C-AAEE-3A171B880304}" type="slidenum">
              <a:rPr lang="en-US" smtClean="0"/>
              <a:t>8</a:t>
            </a:fld>
            <a:endParaRPr lang="en-US"/>
          </a:p>
        </p:txBody>
      </p:sp>
    </p:spTree>
    <p:extLst>
      <p:ext uri="{BB962C8B-B14F-4D97-AF65-F5344CB8AC3E}">
        <p14:creationId xmlns:p14="http://schemas.microsoft.com/office/powerpoint/2010/main" val="308004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we’ve summarized here is that mentorship is a necessary tool that should be used to promote continuing competence in occupational therapy practitioners. We’ve also summarized that mentorship has benefits that impact the mentor, the mentee, and the benefits can extend beyond those two (or few) individuals. Despite those facts, though, mentorship is a tool that many practitioners do not use effectively – for some, it is that they don’t have access to mentorship in their workplace, for others it may be that they are an occupational therapy practitioner in a remote area and they don’t work alongside other practitioners. Whatever the barrier, we have observed that mentorship is an underutilized tool to promote development in occupational therapy. And we propose that workplace mentorship programs are a way to combat those barriers.</a:t>
            </a:r>
          </a:p>
        </p:txBody>
      </p:sp>
      <p:sp>
        <p:nvSpPr>
          <p:cNvPr id="4" name="Slide Number Placeholder 3"/>
          <p:cNvSpPr>
            <a:spLocks noGrp="1"/>
          </p:cNvSpPr>
          <p:nvPr>
            <p:ph type="sldNum" sz="quarter" idx="5"/>
          </p:nvPr>
        </p:nvSpPr>
        <p:spPr/>
        <p:txBody>
          <a:bodyPr/>
          <a:lstStyle/>
          <a:p>
            <a:fld id="{2A669BC8-A3B9-634C-AAEE-3A171B880304}" type="slidenum">
              <a:rPr lang="en-US" smtClean="0"/>
              <a:t>9</a:t>
            </a:fld>
            <a:endParaRPr lang="en-US"/>
          </a:p>
        </p:txBody>
      </p:sp>
    </p:spTree>
    <p:extLst>
      <p:ext uri="{BB962C8B-B14F-4D97-AF65-F5344CB8AC3E}">
        <p14:creationId xmlns:p14="http://schemas.microsoft.com/office/powerpoint/2010/main" val="938419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1AB37C-E6C6-5648-A508-3B7B796DF829}"/>
              </a:ext>
            </a:extLst>
          </p:cNvPr>
          <p:cNvSpPr>
            <a:spLocks noGrp="1"/>
          </p:cNvSpPr>
          <p:nvPr>
            <p:ph type="subTitle" idx="1"/>
          </p:nvPr>
        </p:nvSpPr>
        <p:spPr>
          <a:xfrm>
            <a:off x="315142" y="6015664"/>
            <a:ext cx="9144000" cy="572706"/>
          </a:xfrm>
        </p:spPr>
        <p:txBody>
          <a:bodyPr>
            <a:noAutofit/>
          </a:bodyPr>
          <a:lstStyle>
            <a:lvl1pPr marL="0" indent="0" algn="l">
              <a:buNone/>
              <a:defRPr sz="3200" b="0" i="0">
                <a:latin typeface="Myriad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BF6906B-EA46-D441-A341-A2847A9655F2}"/>
              </a:ext>
            </a:extLst>
          </p:cNvPr>
          <p:cNvPicPr>
            <a:picLocks noChangeAspect="1"/>
          </p:cNvPicPr>
          <p:nvPr/>
        </p:nvPicPr>
        <p:blipFill>
          <a:blip r:embed="rId2"/>
          <a:stretch>
            <a:fillRect/>
          </a:stretch>
        </p:blipFill>
        <p:spPr>
          <a:xfrm>
            <a:off x="429834" y="400103"/>
            <a:ext cx="3036893" cy="1075713"/>
          </a:xfrm>
          <a:prstGeom prst="rect">
            <a:avLst/>
          </a:prstGeom>
        </p:spPr>
      </p:pic>
      <p:sp>
        <p:nvSpPr>
          <p:cNvPr id="7" name="Picture Placeholder 6">
            <a:extLst>
              <a:ext uri="{FF2B5EF4-FFF2-40B4-BE49-F238E27FC236}">
                <a16:creationId xmlns:a16="http://schemas.microsoft.com/office/drawing/2014/main" id="{06DB69B7-F1F5-614F-8834-7B94F67A40DB}"/>
              </a:ext>
            </a:extLst>
          </p:cNvPr>
          <p:cNvSpPr>
            <a:spLocks noGrp="1"/>
          </p:cNvSpPr>
          <p:nvPr>
            <p:ph type="pic" sz="quarter" idx="10"/>
          </p:nvPr>
        </p:nvSpPr>
        <p:spPr>
          <a:xfrm>
            <a:off x="6096000" y="-400050"/>
            <a:ext cx="6370638" cy="5780088"/>
          </a:xfrm>
          <a:prstGeom prst="hexagon">
            <a:avLst/>
          </a:prstGeom>
        </p:spPr>
        <p:txBody>
          <a:bodyPr/>
          <a:lstStyle/>
          <a:p>
            <a:r>
              <a:rPr lang="en-US"/>
              <a:t>Click icon to add picture</a:t>
            </a:r>
          </a:p>
        </p:txBody>
      </p:sp>
      <p:sp>
        <p:nvSpPr>
          <p:cNvPr id="2" name="Title 1">
            <a:extLst>
              <a:ext uri="{FF2B5EF4-FFF2-40B4-BE49-F238E27FC236}">
                <a16:creationId xmlns:a16="http://schemas.microsoft.com/office/drawing/2014/main" id="{001F9180-7EA5-D341-BA2A-0CA6D15A8A42}"/>
              </a:ext>
            </a:extLst>
          </p:cNvPr>
          <p:cNvSpPr>
            <a:spLocks noGrp="1"/>
          </p:cNvSpPr>
          <p:nvPr>
            <p:ph type="ctrTitle"/>
          </p:nvPr>
        </p:nvSpPr>
        <p:spPr>
          <a:xfrm>
            <a:off x="315142" y="3614501"/>
            <a:ext cx="9144000" cy="2387600"/>
          </a:xfrm>
        </p:spPr>
        <p:txBody>
          <a:bodyPr anchor="b">
            <a:normAutofit/>
          </a:bodyPr>
          <a:lstStyle>
            <a:lvl1pPr algn="l">
              <a:defRPr sz="6000" b="1" i="0">
                <a:solidFill>
                  <a:schemeClr val="accent1"/>
                </a:solidFill>
                <a:latin typeface="Raleway" panose="020B0003030101060003" pitchFamily="34" charset="0"/>
              </a:defRPr>
            </a:lvl1pPr>
          </a:lstStyle>
          <a:p>
            <a:r>
              <a:rPr lang="en-US"/>
              <a:t>Click to edit Master title style</a:t>
            </a:r>
          </a:p>
        </p:txBody>
      </p:sp>
    </p:spTree>
    <p:extLst>
      <p:ext uri="{BB962C8B-B14F-4D97-AF65-F5344CB8AC3E}">
        <p14:creationId xmlns:p14="http://schemas.microsoft.com/office/powerpoint/2010/main" val="22368152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720" y="365125"/>
            <a:ext cx="5559552" cy="1325563"/>
          </a:xfrm>
          <a:prstGeom prst="rect">
            <a:avLst/>
          </a:prstGeom>
        </p:spPr>
        <p:txBody>
          <a:bodyPr anchor="b"/>
          <a:lstStyle>
            <a:lvl1pPr>
              <a:defRPr b="1">
                <a:solidFill>
                  <a:srgbClr val="0072CE"/>
                </a:solidFill>
              </a:defRPr>
            </a:lvl1pPr>
          </a:lstStyle>
          <a:p>
            <a:r>
              <a:rPr lang="en-US"/>
              <a:t>TITLE</a:t>
            </a:r>
          </a:p>
        </p:txBody>
      </p:sp>
      <p:sp>
        <p:nvSpPr>
          <p:cNvPr id="9" name="Content Placeholder 2"/>
          <p:cNvSpPr>
            <a:spLocks noGrp="1"/>
          </p:cNvSpPr>
          <p:nvPr>
            <p:ph sz="half" idx="1"/>
          </p:nvPr>
        </p:nvSpPr>
        <p:spPr>
          <a:xfrm>
            <a:off x="5760720" y="1825625"/>
            <a:ext cx="555955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04103" cy="6858000"/>
          </a:xfrm>
          <a:prstGeom prst="rect">
            <a:avLst/>
          </a:prstGeom>
        </p:spPr>
      </p:pic>
    </p:spTree>
    <p:extLst>
      <p:ext uri="{BB962C8B-B14F-4D97-AF65-F5344CB8AC3E}">
        <p14:creationId xmlns:p14="http://schemas.microsoft.com/office/powerpoint/2010/main" val="2123715723"/>
      </p:ext>
    </p:extLst>
  </p:cSld>
  <p:clrMapOvr>
    <a:masterClrMapping/>
  </p:clrMapOvr>
  <p:extLst>
    <p:ext uri="{DCECCB84-F9BA-43D5-87BE-67443E8EF086}">
      <p15:sldGuideLst xmlns:p15="http://schemas.microsoft.com/office/powerpoint/2012/main">
        <p15:guide id="1" orient="horz" pos="1056" userDrawn="1">
          <p15:clr>
            <a:srgbClr val="FBAE40"/>
          </p15:clr>
        </p15:guide>
        <p15:guide id="2" pos="338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720" y="365125"/>
            <a:ext cx="5559552" cy="1325563"/>
          </a:xfrm>
          <a:prstGeom prst="rect">
            <a:avLst/>
          </a:prstGeom>
        </p:spPr>
        <p:txBody>
          <a:bodyPr anchor="b"/>
          <a:lstStyle>
            <a:lvl1pPr>
              <a:defRPr b="1">
                <a:solidFill>
                  <a:srgbClr val="0072CE"/>
                </a:solidFill>
              </a:defRPr>
            </a:lvl1pPr>
          </a:lstStyle>
          <a:p>
            <a:r>
              <a:rPr lang="en-US"/>
              <a:t>TITLE</a:t>
            </a:r>
          </a:p>
        </p:txBody>
      </p:sp>
      <p:sp>
        <p:nvSpPr>
          <p:cNvPr id="9" name="Content Placeholder 2"/>
          <p:cNvSpPr>
            <a:spLocks noGrp="1"/>
          </p:cNvSpPr>
          <p:nvPr>
            <p:ph sz="half" idx="1"/>
          </p:nvPr>
        </p:nvSpPr>
        <p:spPr>
          <a:xfrm>
            <a:off x="5760720" y="1825625"/>
            <a:ext cx="555955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5406189" cy="6858000"/>
          </a:xfrm>
          <a:prstGeom prst="rect">
            <a:avLst/>
          </a:prstGeom>
        </p:spPr>
      </p:pic>
    </p:spTree>
  </p:cSld>
  <p:clrMapOvr>
    <a:masterClrMapping/>
  </p:clrMapOvr>
  <p:extLst>
    <p:ext uri="{DCECCB84-F9BA-43D5-87BE-67443E8EF086}">
      <p15:sldGuideLst xmlns:p15="http://schemas.microsoft.com/office/powerpoint/2012/main">
        <p15:guide id="1" orient="horz" pos="1056">
          <p15:clr>
            <a:srgbClr val="FBAE40"/>
          </p15:clr>
        </p15:guide>
        <p15:guide id="2" pos="33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4848" y="0"/>
            <a:ext cx="5407152" cy="685800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5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66000"/>
                    </a14:imgEffect>
                    <a14:imgEffect>
                      <a14:brightnessContrast bright="2000"/>
                    </a14:imgEffect>
                  </a14:imgLayer>
                </a14:imgProps>
              </a:ext>
              <a:ext uri="{28A0092B-C50C-407E-A947-70E740481C1C}">
                <a14:useLocalDpi xmlns:a14="http://schemas.microsoft.com/office/drawing/2010/main"/>
              </a:ext>
            </a:extLst>
          </a:blip>
          <a:srcRect/>
          <a:stretch/>
        </p:blipFill>
        <p:spPr>
          <a:xfrm>
            <a:off x="6784848" y="0"/>
            <a:ext cx="5407152" cy="68580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6147816"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6147816"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697493">
            <a:off x="7775304" y="210382"/>
            <a:ext cx="1893146" cy="2101344"/>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9898160">
            <a:off x="7773787" y="2374556"/>
            <a:ext cx="1896181" cy="2104712"/>
          </a:xfrm>
          <a:prstGeom prst="rect">
            <a:avLst/>
          </a:prstGeom>
        </p:spPr>
      </p:pic>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697493">
            <a:off x="7775304" y="4551317"/>
            <a:ext cx="1893146" cy="2101344"/>
          </a:xfrm>
          <a:prstGeom prst="rect">
            <a:avLst/>
          </a:prstGeom>
        </p:spPr>
      </p:pic>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697493">
            <a:off x="9844210" y="2341201"/>
            <a:ext cx="1893146" cy="210134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9898160">
            <a:off x="9842693" y="4496157"/>
            <a:ext cx="1896181" cy="2104712"/>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9898160">
            <a:off x="9842693" y="173659"/>
            <a:ext cx="1896181" cy="2104712"/>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38543" y="0"/>
            <a:ext cx="5553457" cy="6858000"/>
          </a:xfrm>
          <a:prstGeom prst="rect">
            <a:avLst/>
          </a:prstGeom>
          <a:effectLst>
            <a:softEdge rad="25400"/>
          </a:effectLst>
        </p:spPr>
      </p:pic>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48207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10482072" cy="3660775"/>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rgbClr val="0072CE"/>
                </a:solidFill>
              </a:defRPr>
            </a:lvl2pPr>
            <a:lvl3pPr marL="1143000" indent="-228600">
              <a:lnSpc>
                <a:spcPct val="150000"/>
              </a:lnSpc>
              <a:buClr>
                <a:srgbClr val="A4D65E"/>
              </a:buClr>
              <a:buFont typeface="Arial" charset="0"/>
              <a:buChar char="•"/>
              <a:defRPr>
                <a:solidFill>
                  <a:srgbClr val="0072CE"/>
                </a:solidFill>
              </a:defRPr>
            </a:lvl3pPr>
            <a:lvl4pPr marL="1600200" indent="-228600">
              <a:lnSpc>
                <a:spcPct val="150000"/>
              </a:lnSpc>
              <a:buClr>
                <a:srgbClr val="A4D65E"/>
              </a:buClr>
              <a:buFont typeface="Arial" charset="0"/>
              <a:buChar char="•"/>
              <a:defRPr>
                <a:solidFill>
                  <a:srgbClr val="0072CE"/>
                </a:solidFill>
              </a:defRPr>
            </a:lvl4pPr>
            <a:lvl5pPr marL="2057400" indent="-228600">
              <a:lnSpc>
                <a:spcPct val="150000"/>
              </a:lnSpc>
              <a:buClr>
                <a:srgbClr val="A4D65E"/>
              </a:buClr>
              <a:buFont typeface="Arial" charset="0"/>
              <a:buChar char="•"/>
              <a:defRPr>
                <a:solidFill>
                  <a:srgbClr val="0072CE"/>
                </a:solidFill>
              </a:defRPr>
            </a:lvl5pPr>
          </a:lstStyle>
          <a:p>
            <a:pPr marL="228600" marR="0" lvl="0" indent="-228600" algn="l" defTabSz="914400" rtl="0" eaLnBrk="1" fontAlgn="auto" latinLnBrk="0" hangingPunct="1">
              <a:lnSpc>
                <a:spcPct val="150000"/>
              </a:lnSpc>
              <a:spcBef>
                <a:spcPts val="1000"/>
              </a:spcBef>
              <a:spcAft>
                <a:spcPts val="0"/>
              </a:spcAft>
              <a:buClr>
                <a:srgbClr val="A4D65E"/>
              </a:buClr>
              <a:buSzTx/>
              <a:buFont typeface="Arial" charset="0"/>
              <a:buNone/>
              <a:tabLst/>
              <a:defRPr/>
            </a:pP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21246" y="5614416"/>
            <a:ext cx="2779552" cy="984313"/>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p:cNvPicPr>
          <p:nvPr userDrawn="1"/>
        </p:nvPicPr>
        <p:blipFill rotWithShape="1">
          <a:blip r:embed="rId2" cstate="screen">
            <a:extLst>
              <a:ext uri="{28A0092B-C50C-407E-A947-70E740481C1C}">
                <a14:useLocalDpi xmlns:a14="http://schemas.microsoft.com/office/drawing/2010/main"/>
              </a:ext>
            </a:extLst>
          </a:blip>
          <a:srcRect r="-6"/>
          <a:stretch/>
        </p:blipFill>
        <p:spPr>
          <a:xfrm flipH="1">
            <a:off x="-4" y="0"/>
            <a:ext cx="12192003" cy="6858000"/>
          </a:xfrm>
          <a:prstGeom prst="rect">
            <a:avLst/>
          </a:prstGeom>
        </p:spPr>
      </p:pic>
      <p:sp>
        <p:nvSpPr>
          <p:cNvPr id="8" name="Rectangle 7"/>
          <p:cNvSpPr/>
          <p:nvPr userDrawn="1"/>
        </p:nvSpPr>
        <p:spPr>
          <a:xfrm>
            <a:off x="0" y="3803903"/>
            <a:ext cx="12184126" cy="2236681"/>
          </a:xfrm>
          <a:prstGeom prst="rect">
            <a:avLst/>
          </a:prstGeom>
          <a:solidFill>
            <a:srgbClr val="0072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1850" y="3950208"/>
            <a:ext cx="10515600" cy="1032891"/>
          </a:xfrm>
          <a:prstGeom prst="rect">
            <a:avLst/>
          </a:prstGeom>
        </p:spPr>
        <p:txBody>
          <a:bodyPr anchor="b"/>
          <a:lstStyle>
            <a:lvl1pPr>
              <a:defRPr sz="6000" baseline="0">
                <a:solidFill>
                  <a:schemeClr val="bg1"/>
                </a:solidFill>
              </a:defRPr>
            </a:lvl1pPr>
          </a:lstStyle>
          <a:p>
            <a:r>
              <a:rPr lang="en-US"/>
              <a:t>Presentation Break Slide Title</a:t>
            </a:r>
          </a:p>
        </p:txBody>
      </p:sp>
      <p:sp>
        <p:nvSpPr>
          <p:cNvPr id="3" name="Text Placeholder 2"/>
          <p:cNvSpPr>
            <a:spLocks noGrp="1"/>
          </p:cNvSpPr>
          <p:nvPr>
            <p:ph type="body" idx="1" hasCustomPrompt="1"/>
          </p:nvPr>
        </p:nvSpPr>
        <p:spPr>
          <a:xfrm>
            <a:off x="831850" y="5010088"/>
            <a:ext cx="10515600" cy="709402"/>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a:t>
            </a:r>
          </a:p>
        </p:txBody>
      </p:sp>
    </p:spTree>
    <p:extLst>
      <p:ext uri="{BB962C8B-B14F-4D97-AF65-F5344CB8AC3E}">
        <p14:creationId xmlns:p14="http://schemas.microsoft.com/office/powerpoint/2010/main" val="2111943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p:cNvSpPr/>
          <p:nvPr userDrawn="1"/>
        </p:nvSpPr>
        <p:spPr>
          <a:xfrm>
            <a:off x="-8763" y="0"/>
            <a:ext cx="12196826" cy="6858000"/>
          </a:xfrm>
          <a:prstGeom prst="rect">
            <a:avLst/>
          </a:prstGeom>
          <a:solidFill>
            <a:srgbClr val="0072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1850" y="1877794"/>
            <a:ext cx="10515600" cy="3102412"/>
          </a:xfrm>
          <a:prstGeom prst="rect">
            <a:avLst/>
          </a:prstGeom>
        </p:spPr>
        <p:txBody>
          <a:bodyPr anchor="ctr"/>
          <a:lstStyle>
            <a:lvl1pPr algn="ctr">
              <a:defRPr sz="6000" baseline="0">
                <a:solidFill>
                  <a:schemeClr val="bg1"/>
                </a:solidFill>
              </a:defRPr>
            </a:lvl1pPr>
          </a:lstStyle>
          <a:p>
            <a:r>
              <a:rPr lang="en-US"/>
              <a:t>Presentation Break Slide Title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p:cNvSpPr>
            <a:spLocks noGrp="1"/>
          </p:cNvSpPr>
          <p:nvPr>
            <p:ph type="title" hasCustomPrompt="1"/>
          </p:nvPr>
        </p:nvSpPr>
        <p:spPr>
          <a:xfrm>
            <a:off x="326136" y="365125"/>
            <a:ext cx="6641592" cy="1325563"/>
          </a:xfrm>
          <a:prstGeom prst="rect">
            <a:avLst/>
          </a:prstGeom>
        </p:spPr>
        <p:txBody>
          <a:bodyPr/>
          <a:lstStyle>
            <a:lvl1pPr algn="l">
              <a:defRPr b="1" baseline="0">
                <a:solidFill>
                  <a:schemeClr val="bg1"/>
                </a:solidFill>
                <a:latin typeface="+mj-lt"/>
              </a:defRPr>
            </a:lvl1pPr>
          </a:lstStyle>
          <a:p>
            <a:r>
              <a:rPr lang="en-US"/>
              <a:t>STATISTICS/VISUALS SLIDE</a:t>
            </a:r>
          </a:p>
        </p:txBody>
      </p:sp>
    </p:spTree>
    <p:extLst>
      <p:ext uri="{BB962C8B-B14F-4D97-AF65-F5344CB8AC3E}">
        <p14:creationId xmlns:p14="http://schemas.microsoft.com/office/powerpoint/2010/main" val="182167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BD5374-3895-3B4B-9CD9-929D2D5F8455}"/>
              </a:ext>
            </a:extLst>
          </p:cNvPr>
          <p:cNvPicPr>
            <a:picLocks noChangeAspect="1"/>
          </p:cNvPicPr>
          <p:nvPr/>
        </p:nvPicPr>
        <p:blipFill>
          <a:blip r:embed="rId2"/>
          <a:stretch>
            <a:fillRect/>
          </a:stretch>
        </p:blipFill>
        <p:spPr>
          <a:xfrm>
            <a:off x="10445262" y="195844"/>
            <a:ext cx="1553307" cy="550205"/>
          </a:xfrm>
          <a:prstGeom prst="rect">
            <a:avLst/>
          </a:prstGeom>
        </p:spPr>
      </p:pic>
      <p:sp>
        <p:nvSpPr>
          <p:cNvPr id="11" name="Title 10">
            <a:extLst>
              <a:ext uri="{FF2B5EF4-FFF2-40B4-BE49-F238E27FC236}">
                <a16:creationId xmlns:a16="http://schemas.microsoft.com/office/drawing/2014/main" id="{124DD8E0-0F1C-E340-8627-C116441E9BA3}"/>
              </a:ext>
            </a:extLst>
          </p:cNvPr>
          <p:cNvSpPr>
            <a:spLocks noGrp="1"/>
          </p:cNvSpPr>
          <p:nvPr>
            <p:ph type="title"/>
          </p:nvPr>
        </p:nvSpPr>
        <p:spPr>
          <a:xfrm>
            <a:off x="4273060" y="2829902"/>
            <a:ext cx="7666893" cy="2876454"/>
          </a:xfrm>
        </p:spPr>
        <p:txBody>
          <a:bodyPr>
            <a:normAutofit/>
          </a:bodyPr>
          <a:lstStyle>
            <a:lvl1pPr>
              <a:defRPr sz="6000" b="1" i="0">
                <a:latin typeface="Raleway SemiBold" panose="020B0003030101060003" pitchFamily="34" charset="0"/>
              </a:defRPr>
            </a:lvl1pPr>
          </a:lstStyle>
          <a:p>
            <a:r>
              <a:rPr lang="en-US"/>
              <a:t>Click to edit Master title style</a:t>
            </a:r>
          </a:p>
        </p:txBody>
      </p:sp>
      <p:sp>
        <p:nvSpPr>
          <p:cNvPr id="19" name="Slide Number Placeholder 18">
            <a:extLst>
              <a:ext uri="{FF2B5EF4-FFF2-40B4-BE49-F238E27FC236}">
                <a16:creationId xmlns:a16="http://schemas.microsoft.com/office/drawing/2014/main" id="{7AEA5667-6097-6642-B685-B4373152DB47}"/>
              </a:ext>
            </a:extLst>
          </p:cNvPr>
          <p:cNvSpPr>
            <a:spLocks noGrp="1"/>
          </p:cNvSpPr>
          <p:nvPr>
            <p:ph type="sldNum" sz="quarter" idx="12"/>
          </p:nvPr>
        </p:nvSpPr>
        <p:spPr/>
        <p:txBody>
          <a:bodyPr/>
          <a:lstStyle/>
          <a:p>
            <a:fld id="{4AAF0A1E-3ACD-E046-B174-FC5BB2071FF8}" type="slidenum">
              <a:rPr lang="en-US" smtClean="0"/>
              <a:pPr/>
              <a:t>‹#›</a:t>
            </a:fld>
            <a:endParaRPr lang="en-US"/>
          </a:p>
        </p:txBody>
      </p:sp>
      <p:pic>
        <p:nvPicPr>
          <p:cNvPr id="3" name="Picture 2" descr="Icon&#10;&#10;Description automatically generated">
            <a:extLst>
              <a:ext uri="{FF2B5EF4-FFF2-40B4-BE49-F238E27FC236}">
                <a16:creationId xmlns:a16="http://schemas.microsoft.com/office/drawing/2014/main" id="{317A7267-A983-A84A-8A35-917B7A0F7701}"/>
              </a:ext>
            </a:extLst>
          </p:cNvPr>
          <p:cNvPicPr>
            <a:picLocks noChangeAspect="1"/>
          </p:cNvPicPr>
          <p:nvPr/>
        </p:nvPicPr>
        <p:blipFill rotWithShape="1">
          <a:blip r:embed="rId3"/>
          <a:srcRect l="22973" t="11617"/>
          <a:stretch/>
        </p:blipFill>
        <p:spPr>
          <a:xfrm>
            <a:off x="-1" y="-1"/>
            <a:ext cx="5091645" cy="6061295"/>
          </a:xfrm>
          <a:prstGeom prst="rect">
            <a:avLst/>
          </a:prstGeom>
        </p:spPr>
      </p:pic>
    </p:spTree>
    <p:extLst>
      <p:ext uri="{BB962C8B-B14F-4D97-AF65-F5344CB8AC3E}">
        <p14:creationId xmlns:p14="http://schemas.microsoft.com/office/powerpoint/2010/main" val="158488762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36821" y="0"/>
            <a:ext cx="8149698" cy="6858000"/>
          </a:xfrm>
          <a:prstGeom prst="rect">
            <a:avLst/>
          </a:prstGeom>
        </p:spPr>
      </p:pic>
      <p:sp>
        <p:nvSpPr>
          <p:cNvPr id="8" name="Rectangle 7"/>
          <p:cNvSpPr/>
          <p:nvPr userDrawn="1"/>
        </p:nvSpPr>
        <p:spPr>
          <a:xfrm>
            <a:off x="6349" y="5753100"/>
            <a:ext cx="12221899" cy="1104900"/>
          </a:xfrm>
          <a:prstGeom prst="rect">
            <a:avLst/>
          </a:prstGeom>
          <a:solidFill>
            <a:srgbClr val="FFFFFF">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1753" y="988802"/>
            <a:ext cx="3826331" cy="1355005"/>
          </a:xfrm>
          <a:prstGeom prst="rect">
            <a:avLst/>
          </a:prstGeom>
        </p:spPr>
      </p:pic>
      <p:sp>
        <p:nvSpPr>
          <p:cNvPr id="18" name="Title 17"/>
          <p:cNvSpPr>
            <a:spLocks noGrp="1"/>
          </p:cNvSpPr>
          <p:nvPr>
            <p:ph type="title"/>
          </p:nvPr>
        </p:nvSpPr>
        <p:spPr>
          <a:xfrm>
            <a:off x="859498" y="5814949"/>
            <a:ext cx="10515600" cy="604139"/>
          </a:xfrm>
          <a:prstGeom prst="rect">
            <a:avLst/>
          </a:prstGeom>
        </p:spPr>
        <p:txBody>
          <a:bodyPr/>
          <a:lstStyle>
            <a:lvl1pPr>
              <a:defRPr sz="3600" b="1">
                <a:solidFill>
                  <a:srgbClr val="0072CE"/>
                </a:solidFill>
              </a:defRPr>
            </a:lvl1pPr>
          </a:lstStyle>
          <a:p>
            <a:r>
              <a:rPr lang="en-US"/>
              <a:t>Click to edit Master title style</a:t>
            </a:r>
          </a:p>
        </p:txBody>
      </p:sp>
    </p:spTree>
    <p:extLst>
      <p:ext uri="{BB962C8B-B14F-4D97-AF65-F5344CB8AC3E}">
        <p14:creationId xmlns:p14="http://schemas.microsoft.com/office/powerpoint/2010/main" val="979610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97575" y="0"/>
            <a:ext cx="6194425" cy="6858000"/>
          </a:xfrm>
          <a:prstGeom prst="rect">
            <a:avLst/>
          </a:prstGeom>
        </p:spPr>
      </p:pic>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70837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1790417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2422844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696733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3408625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1546492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3858081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61678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402293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2"/>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BD5374-3895-3B4B-9CD9-929D2D5F8455}"/>
              </a:ext>
            </a:extLst>
          </p:cNvPr>
          <p:cNvPicPr>
            <a:picLocks noChangeAspect="1"/>
          </p:cNvPicPr>
          <p:nvPr/>
        </p:nvPicPr>
        <p:blipFill>
          <a:blip r:embed="rId2"/>
          <a:stretch>
            <a:fillRect/>
          </a:stretch>
        </p:blipFill>
        <p:spPr>
          <a:xfrm>
            <a:off x="10445262" y="195844"/>
            <a:ext cx="1553307" cy="550205"/>
          </a:xfrm>
          <a:prstGeom prst="rect">
            <a:avLst/>
          </a:prstGeom>
        </p:spPr>
      </p:pic>
      <p:sp>
        <p:nvSpPr>
          <p:cNvPr id="11" name="Title 10">
            <a:extLst>
              <a:ext uri="{FF2B5EF4-FFF2-40B4-BE49-F238E27FC236}">
                <a16:creationId xmlns:a16="http://schemas.microsoft.com/office/drawing/2014/main" id="{124DD8E0-0F1C-E340-8627-C116441E9BA3}"/>
              </a:ext>
            </a:extLst>
          </p:cNvPr>
          <p:cNvSpPr>
            <a:spLocks noGrp="1"/>
          </p:cNvSpPr>
          <p:nvPr>
            <p:ph type="title"/>
          </p:nvPr>
        </p:nvSpPr>
        <p:spPr>
          <a:xfrm>
            <a:off x="4273060" y="2829902"/>
            <a:ext cx="7666893" cy="2876454"/>
          </a:xfrm>
        </p:spPr>
        <p:txBody>
          <a:bodyPr>
            <a:normAutofit/>
          </a:bodyPr>
          <a:lstStyle>
            <a:lvl1pPr>
              <a:defRPr sz="6000" b="1" i="0">
                <a:latin typeface="Raleway SemiBold" panose="020B0003030101060003" pitchFamily="34" charset="0"/>
              </a:defRPr>
            </a:lvl1pPr>
          </a:lstStyle>
          <a:p>
            <a:r>
              <a:rPr lang="en-US"/>
              <a:t>Click to edit Master title style</a:t>
            </a:r>
          </a:p>
        </p:txBody>
      </p:sp>
      <p:sp>
        <p:nvSpPr>
          <p:cNvPr id="19" name="Slide Number Placeholder 18">
            <a:extLst>
              <a:ext uri="{FF2B5EF4-FFF2-40B4-BE49-F238E27FC236}">
                <a16:creationId xmlns:a16="http://schemas.microsoft.com/office/drawing/2014/main" id="{7AEA5667-6097-6642-B685-B4373152DB47}"/>
              </a:ext>
            </a:extLst>
          </p:cNvPr>
          <p:cNvSpPr>
            <a:spLocks noGrp="1"/>
          </p:cNvSpPr>
          <p:nvPr>
            <p:ph type="sldNum" sz="quarter" idx="12"/>
          </p:nvPr>
        </p:nvSpPr>
        <p:spPr/>
        <p:txBody>
          <a:bodyPr/>
          <a:lstStyle/>
          <a:p>
            <a:fld id="{4AAF0A1E-3ACD-E046-B174-FC5BB2071FF8}" type="slidenum">
              <a:rPr lang="en-US" smtClean="0"/>
              <a:pPr/>
              <a:t>‹#›</a:t>
            </a:fld>
            <a:endParaRPr lang="en-US"/>
          </a:p>
        </p:txBody>
      </p:sp>
      <p:pic>
        <p:nvPicPr>
          <p:cNvPr id="3" name="Picture 2" descr="Shape, icon&#10;&#10;Description automatically generated">
            <a:extLst>
              <a:ext uri="{FF2B5EF4-FFF2-40B4-BE49-F238E27FC236}">
                <a16:creationId xmlns:a16="http://schemas.microsoft.com/office/drawing/2014/main" id="{43D0A231-C928-ED45-9313-BE7C0DC2E328}"/>
              </a:ext>
            </a:extLst>
          </p:cNvPr>
          <p:cNvPicPr>
            <a:picLocks noChangeAspect="1"/>
          </p:cNvPicPr>
          <p:nvPr/>
        </p:nvPicPr>
        <p:blipFill>
          <a:blip r:embed="rId3"/>
          <a:stretch>
            <a:fillRect/>
          </a:stretch>
        </p:blipFill>
        <p:spPr>
          <a:xfrm>
            <a:off x="-711465" y="-501650"/>
            <a:ext cx="5557345" cy="6858000"/>
          </a:xfrm>
          <a:prstGeom prst="rect">
            <a:avLst/>
          </a:prstGeom>
        </p:spPr>
      </p:pic>
    </p:spTree>
    <p:extLst>
      <p:ext uri="{BB962C8B-B14F-4D97-AF65-F5344CB8AC3E}">
        <p14:creationId xmlns:p14="http://schemas.microsoft.com/office/powerpoint/2010/main" val="19413820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1476394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3998269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2877249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1AB37C-E6C6-5648-A508-3B7B796DF829}"/>
              </a:ext>
            </a:extLst>
          </p:cNvPr>
          <p:cNvSpPr>
            <a:spLocks noGrp="1"/>
          </p:cNvSpPr>
          <p:nvPr>
            <p:ph type="subTitle" idx="1"/>
          </p:nvPr>
        </p:nvSpPr>
        <p:spPr>
          <a:xfrm>
            <a:off x="315142" y="6015664"/>
            <a:ext cx="9144000" cy="572706"/>
          </a:xfrm>
        </p:spPr>
        <p:txBody>
          <a:bodyPr>
            <a:noAutofit/>
          </a:bodyPr>
          <a:lstStyle>
            <a:lvl1pPr marL="0" indent="0" algn="l">
              <a:buNone/>
              <a:defRPr sz="3200" b="0" i="0">
                <a:latin typeface="Myriad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BF6906B-EA46-D441-A341-A2847A9655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834" y="400103"/>
            <a:ext cx="3036893" cy="1075713"/>
          </a:xfrm>
          <a:prstGeom prst="rect">
            <a:avLst/>
          </a:prstGeom>
        </p:spPr>
      </p:pic>
      <p:sp>
        <p:nvSpPr>
          <p:cNvPr id="7" name="Picture Placeholder 6">
            <a:extLst>
              <a:ext uri="{FF2B5EF4-FFF2-40B4-BE49-F238E27FC236}">
                <a16:creationId xmlns:a16="http://schemas.microsoft.com/office/drawing/2014/main" id="{06DB69B7-F1F5-614F-8834-7B94F67A40DB}"/>
              </a:ext>
            </a:extLst>
          </p:cNvPr>
          <p:cNvSpPr>
            <a:spLocks noGrp="1"/>
          </p:cNvSpPr>
          <p:nvPr>
            <p:ph type="pic" sz="quarter" idx="10"/>
          </p:nvPr>
        </p:nvSpPr>
        <p:spPr>
          <a:xfrm>
            <a:off x="6096000" y="-400050"/>
            <a:ext cx="6370638" cy="5780088"/>
          </a:xfrm>
          <a:prstGeom prst="hexagon">
            <a:avLst/>
          </a:prstGeom>
        </p:spPr>
        <p:txBody>
          <a:bodyPr/>
          <a:lstStyle/>
          <a:p>
            <a:r>
              <a:rPr lang="en-US"/>
              <a:t>Click icon to add picture</a:t>
            </a:r>
          </a:p>
        </p:txBody>
      </p:sp>
      <p:sp>
        <p:nvSpPr>
          <p:cNvPr id="2" name="Title 1">
            <a:extLst>
              <a:ext uri="{FF2B5EF4-FFF2-40B4-BE49-F238E27FC236}">
                <a16:creationId xmlns:a16="http://schemas.microsoft.com/office/drawing/2014/main" id="{001F9180-7EA5-D341-BA2A-0CA6D15A8A42}"/>
              </a:ext>
            </a:extLst>
          </p:cNvPr>
          <p:cNvSpPr>
            <a:spLocks noGrp="1"/>
          </p:cNvSpPr>
          <p:nvPr>
            <p:ph type="ctrTitle"/>
          </p:nvPr>
        </p:nvSpPr>
        <p:spPr>
          <a:xfrm>
            <a:off x="315142" y="3614501"/>
            <a:ext cx="9144000" cy="2387600"/>
          </a:xfrm>
        </p:spPr>
        <p:txBody>
          <a:bodyPr anchor="b">
            <a:normAutofit/>
          </a:bodyPr>
          <a:lstStyle>
            <a:lvl1pPr algn="l">
              <a:defRPr sz="6000" b="1" i="0">
                <a:solidFill>
                  <a:schemeClr val="accent1"/>
                </a:solidFill>
                <a:latin typeface="Raleway" panose="020B0003030101060003" pitchFamily="34" charset="0"/>
              </a:defRPr>
            </a:lvl1pPr>
          </a:lstStyle>
          <a:p>
            <a:r>
              <a:rPr lang="en-US"/>
              <a:t>Click to edit Master title style</a:t>
            </a:r>
          </a:p>
        </p:txBody>
      </p:sp>
    </p:spTree>
    <p:extLst>
      <p:ext uri="{BB962C8B-B14F-4D97-AF65-F5344CB8AC3E}">
        <p14:creationId xmlns:p14="http://schemas.microsoft.com/office/powerpoint/2010/main" val="428728404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BD5374-3895-3B4B-9CD9-929D2D5F84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5262" y="195844"/>
            <a:ext cx="1553307" cy="550205"/>
          </a:xfrm>
          <a:prstGeom prst="rect">
            <a:avLst/>
          </a:prstGeom>
        </p:spPr>
      </p:pic>
      <p:sp>
        <p:nvSpPr>
          <p:cNvPr id="11" name="Title 10">
            <a:extLst>
              <a:ext uri="{FF2B5EF4-FFF2-40B4-BE49-F238E27FC236}">
                <a16:creationId xmlns:a16="http://schemas.microsoft.com/office/drawing/2014/main" id="{124DD8E0-0F1C-E340-8627-C116441E9BA3}"/>
              </a:ext>
            </a:extLst>
          </p:cNvPr>
          <p:cNvSpPr>
            <a:spLocks noGrp="1"/>
          </p:cNvSpPr>
          <p:nvPr>
            <p:ph type="title"/>
          </p:nvPr>
        </p:nvSpPr>
        <p:spPr>
          <a:xfrm>
            <a:off x="4273060" y="2829902"/>
            <a:ext cx="7666893" cy="2876454"/>
          </a:xfrm>
        </p:spPr>
        <p:txBody>
          <a:bodyPr>
            <a:normAutofit/>
          </a:bodyPr>
          <a:lstStyle>
            <a:lvl1pPr>
              <a:defRPr sz="6000" b="1" i="0">
                <a:latin typeface="Raleway SemiBold" panose="020B0003030101060003" pitchFamily="34" charset="0"/>
              </a:defRPr>
            </a:lvl1pPr>
          </a:lstStyle>
          <a:p>
            <a:r>
              <a:rPr lang="en-US"/>
              <a:t>Click to edit Master title style</a:t>
            </a:r>
          </a:p>
        </p:txBody>
      </p:sp>
      <p:sp>
        <p:nvSpPr>
          <p:cNvPr id="19" name="Slide Number Placeholder 18">
            <a:extLst>
              <a:ext uri="{FF2B5EF4-FFF2-40B4-BE49-F238E27FC236}">
                <a16:creationId xmlns:a16="http://schemas.microsoft.com/office/drawing/2014/main" id="{7AEA5667-6097-6642-B685-B4373152DB47}"/>
              </a:ext>
            </a:extLst>
          </p:cNvPr>
          <p:cNvSpPr>
            <a:spLocks noGrp="1"/>
          </p:cNvSpPr>
          <p:nvPr>
            <p:ph type="sldNum" sz="quarter" idx="12"/>
          </p:nvPr>
        </p:nvSpPr>
        <p:spPr/>
        <p:txBody>
          <a:bodyPr/>
          <a:lstStyle/>
          <a:p>
            <a:fld id="{4AAF0A1E-3ACD-E046-B174-FC5BB2071FF8}" type="slidenum">
              <a:rPr lang="en-US" smtClean="0"/>
              <a:pPr/>
              <a:t>‹#›</a:t>
            </a:fld>
            <a:endParaRPr lang="en-US"/>
          </a:p>
        </p:txBody>
      </p:sp>
      <p:pic>
        <p:nvPicPr>
          <p:cNvPr id="3" name="Picture 2" descr="Icon&#10;&#10;Description automatically generated">
            <a:extLst>
              <a:ext uri="{FF2B5EF4-FFF2-40B4-BE49-F238E27FC236}">
                <a16:creationId xmlns:a16="http://schemas.microsoft.com/office/drawing/2014/main" id="{317A7267-A983-A84A-8A35-917B7A0F77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973" t="11617"/>
          <a:stretch/>
        </p:blipFill>
        <p:spPr>
          <a:xfrm>
            <a:off x="-1" y="-1"/>
            <a:ext cx="5091645" cy="6061295"/>
          </a:xfrm>
          <a:prstGeom prst="rect">
            <a:avLst/>
          </a:prstGeom>
        </p:spPr>
      </p:pic>
    </p:spTree>
    <p:extLst>
      <p:ext uri="{BB962C8B-B14F-4D97-AF65-F5344CB8AC3E}">
        <p14:creationId xmlns:p14="http://schemas.microsoft.com/office/powerpoint/2010/main" val="200823539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2"/>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BD5374-3895-3B4B-9CD9-929D2D5F84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5262" y="195844"/>
            <a:ext cx="1553307" cy="550205"/>
          </a:xfrm>
          <a:prstGeom prst="rect">
            <a:avLst/>
          </a:prstGeom>
        </p:spPr>
      </p:pic>
      <p:sp>
        <p:nvSpPr>
          <p:cNvPr id="11" name="Title 10">
            <a:extLst>
              <a:ext uri="{FF2B5EF4-FFF2-40B4-BE49-F238E27FC236}">
                <a16:creationId xmlns:a16="http://schemas.microsoft.com/office/drawing/2014/main" id="{124DD8E0-0F1C-E340-8627-C116441E9BA3}"/>
              </a:ext>
            </a:extLst>
          </p:cNvPr>
          <p:cNvSpPr>
            <a:spLocks noGrp="1"/>
          </p:cNvSpPr>
          <p:nvPr>
            <p:ph type="title"/>
          </p:nvPr>
        </p:nvSpPr>
        <p:spPr>
          <a:xfrm>
            <a:off x="4273060" y="2829902"/>
            <a:ext cx="7666893" cy="2876454"/>
          </a:xfrm>
        </p:spPr>
        <p:txBody>
          <a:bodyPr>
            <a:normAutofit/>
          </a:bodyPr>
          <a:lstStyle>
            <a:lvl1pPr>
              <a:defRPr sz="6000" b="1" i="0">
                <a:latin typeface="Raleway SemiBold" panose="020B0003030101060003" pitchFamily="34" charset="0"/>
              </a:defRPr>
            </a:lvl1pPr>
          </a:lstStyle>
          <a:p>
            <a:r>
              <a:rPr lang="en-US"/>
              <a:t>Click to edit Master title style</a:t>
            </a:r>
          </a:p>
        </p:txBody>
      </p:sp>
      <p:sp>
        <p:nvSpPr>
          <p:cNvPr id="19" name="Slide Number Placeholder 18">
            <a:extLst>
              <a:ext uri="{FF2B5EF4-FFF2-40B4-BE49-F238E27FC236}">
                <a16:creationId xmlns:a16="http://schemas.microsoft.com/office/drawing/2014/main" id="{7AEA5667-6097-6642-B685-B4373152DB47}"/>
              </a:ext>
            </a:extLst>
          </p:cNvPr>
          <p:cNvSpPr>
            <a:spLocks noGrp="1"/>
          </p:cNvSpPr>
          <p:nvPr>
            <p:ph type="sldNum" sz="quarter" idx="12"/>
          </p:nvPr>
        </p:nvSpPr>
        <p:spPr/>
        <p:txBody>
          <a:bodyPr/>
          <a:lstStyle/>
          <a:p>
            <a:fld id="{4AAF0A1E-3ACD-E046-B174-FC5BB2071FF8}" type="slidenum">
              <a:rPr lang="en-US" smtClean="0"/>
              <a:pPr/>
              <a:t>‹#›</a:t>
            </a:fld>
            <a:endParaRPr lang="en-US"/>
          </a:p>
        </p:txBody>
      </p:sp>
      <p:pic>
        <p:nvPicPr>
          <p:cNvPr id="3" name="Picture 2" descr="Shape, icon&#10;&#10;Description automatically generated">
            <a:extLst>
              <a:ext uri="{FF2B5EF4-FFF2-40B4-BE49-F238E27FC236}">
                <a16:creationId xmlns:a16="http://schemas.microsoft.com/office/drawing/2014/main" id="{43D0A231-C928-ED45-9313-BE7C0DC2E3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465" y="-501650"/>
            <a:ext cx="5557345" cy="6858000"/>
          </a:xfrm>
          <a:prstGeom prst="rect">
            <a:avLst/>
          </a:prstGeom>
        </p:spPr>
      </p:pic>
    </p:spTree>
    <p:extLst>
      <p:ext uri="{BB962C8B-B14F-4D97-AF65-F5344CB8AC3E}">
        <p14:creationId xmlns:p14="http://schemas.microsoft.com/office/powerpoint/2010/main" val="3945199568"/>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6BD59-DD8E-A040-A484-E38270B8ADA7}"/>
              </a:ext>
            </a:extLst>
          </p:cNvPr>
          <p:cNvSpPr>
            <a:spLocks noGrp="1"/>
          </p:cNvSpPr>
          <p:nvPr>
            <p:ph idx="1"/>
          </p:nvPr>
        </p:nvSpPr>
        <p:spPr>
          <a:xfrm>
            <a:off x="316522" y="1253331"/>
            <a:ext cx="11547232" cy="49346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sp>
        <p:nvSpPr>
          <p:cNvPr id="7" name="Rectangle 6">
            <a:extLst>
              <a:ext uri="{FF2B5EF4-FFF2-40B4-BE49-F238E27FC236}">
                <a16:creationId xmlns:a16="http://schemas.microsoft.com/office/drawing/2014/main" id="{F9775E7C-4B7A-DD4A-BC79-3319729A369B}"/>
              </a:ext>
            </a:extLst>
          </p:cNvPr>
          <p:cNvSpPr/>
          <p:nvPr/>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2C558D-ECF2-E84E-ABE5-AD7AABDC10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5262" y="195844"/>
            <a:ext cx="1553307" cy="550205"/>
          </a:xfrm>
          <a:prstGeom prst="rect">
            <a:avLst/>
          </a:prstGeom>
        </p:spPr>
      </p:pic>
      <p:sp>
        <p:nvSpPr>
          <p:cNvPr id="9" name="Title 8">
            <a:extLst>
              <a:ext uri="{FF2B5EF4-FFF2-40B4-BE49-F238E27FC236}">
                <a16:creationId xmlns:a16="http://schemas.microsoft.com/office/drawing/2014/main" id="{1C1E232E-BF1F-E244-A7D1-73B203F138C2}"/>
              </a:ext>
            </a:extLst>
          </p:cNvPr>
          <p:cNvSpPr>
            <a:spLocks noGrp="1"/>
          </p:cNvSpPr>
          <p:nvPr>
            <p:ph type="title"/>
          </p:nvPr>
        </p:nvSpPr>
        <p:spPr>
          <a:xfrm>
            <a:off x="146538" y="136525"/>
            <a:ext cx="10515600" cy="777875"/>
          </a:xfrm>
        </p:spPr>
        <p:txBody>
          <a:bodyPr>
            <a:normAutofit/>
          </a:bodyPr>
          <a:lstStyle>
            <a:lvl1pPr>
              <a:defRPr sz="320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16B55960-7565-7331-BC55-5636EE9A9D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404103" cy="6858000"/>
          </a:xfrm>
          <a:prstGeom prst="rect">
            <a:avLst/>
          </a:prstGeom>
        </p:spPr>
      </p:pic>
    </p:spTree>
    <p:extLst>
      <p:ext uri="{BB962C8B-B14F-4D97-AF65-F5344CB8AC3E}">
        <p14:creationId xmlns:p14="http://schemas.microsoft.com/office/powerpoint/2010/main" val="2168543790"/>
      </p:ext>
    </p:extLst>
  </p:cSld>
  <p:clrMapOvr>
    <a:masterClrMapping/>
  </p:clrMapOvr>
  <p:extLst>
    <p:ext uri="{DCECCB84-F9BA-43D5-87BE-67443E8EF086}">
      <p15:sldGuideLst xmlns:p15="http://schemas.microsoft.com/office/powerpoint/2012/main">
        <p15:guide id="1" orient="horz" pos="1056">
          <p15:clr>
            <a:srgbClr val="FBAE40"/>
          </p15:clr>
        </p15:guide>
        <p15:guide id="2" pos="33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6BD59-DD8E-A040-A484-E38270B8ADA7}"/>
              </a:ext>
            </a:extLst>
          </p:cNvPr>
          <p:cNvSpPr>
            <a:spLocks noGrp="1"/>
          </p:cNvSpPr>
          <p:nvPr>
            <p:ph idx="1"/>
          </p:nvPr>
        </p:nvSpPr>
        <p:spPr>
          <a:xfrm>
            <a:off x="316522" y="1253331"/>
            <a:ext cx="8088924" cy="49346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sp>
        <p:nvSpPr>
          <p:cNvPr id="7" name="Rectangle 6">
            <a:extLst>
              <a:ext uri="{FF2B5EF4-FFF2-40B4-BE49-F238E27FC236}">
                <a16:creationId xmlns:a16="http://schemas.microsoft.com/office/drawing/2014/main" id="{F9775E7C-4B7A-DD4A-BC79-3319729A369B}"/>
              </a:ext>
            </a:extLst>
          </p:cNvPr>
          <p:cNvSpPr/>
          <p:nvPr/>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2C558D-ECF2-E84E-ABE5-AD7AABDC10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5262" y="195844"/>
            <a:ext cx="1553307" cy="550205"/>
          </a:xfrm>
          <a:prstGeom prst="rect">
            <a:avLst/>
          </a:prstGeom>
        </p:spPr>
      </p:pic>
      <p:sp>
        <p:nvSpPr>
          <p:cNvPr id="9" name="Title 8">
            <a:extLst>
              <a:ext uri="{FF2B5EF4-FFF2-40B4-BE49-F238E27FC236}">
                <a16:creationId xmlns:a16="http://schemas.microsoft.com/office/drawing/2014/main" id="{1C1E232E-BF1F-E244-A7D1-73B203F138C2}"/>
              </a:ext>
            </a:extLst>
          </p:cNvPr>
          <p:cNvSpPr>
            <a:spLocks noGrp="1"/>
          </p:cNvSpPr>
          <p:nvPr>
            <p:ph type="title"/>
          </p:nvPr>
        </p:nvSpPr>
        <p:spPr>
          <a:xfrm>
            <a:off x="146538" y="136525"/>
            <a:ext cx="10515600" cy="777875"/>
          </a:xfrm>
        </p:spPr>
        <p:txBody>
          <a:bodyPr>
            <a:normAutofit/>
          </a:bodyPr>
          <a:lstStyle>
            <a:lvl1pPr>
              <a:defRPr sz="32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0088B24-E060-E346-A2EB-B0AEDD73F62A}"/>
              </a:ext>
            </a:extLst>
          </p:cNvPr>
          <p:cNvSpPr>
            <a:spLocks noGrp="1"/>
          </p:cNvSpPr>
          <p:nvPr>
            <p:ph type="pic" sz="quarter" idx="13"/>
          </p:nvPr>
        </p:nvSpPr>
        <p:spPr>
          <a:xfrm>
            <a:off x="8675687" y="1587370"/>
            <a:ext cx="4266589" cy="4266589"/>
          </a:xfrm>
          <a:prstGeom prst="hexagon">
            <a:avLst/>
          </a:prstGeom>
        </p:spPr>
        <p:txBody>
          <a:bodyPr/>
          <a:lstStyle/>
          <a:p>
            <a:r>
              <a:rPr lang="en-US"/>
              <a:t>Click icon to add picture</a:t>
            </a:r>
          </a:p>
        </p:txBody>
      </p:sp>
    </p:spTree>
    <p:extLst>
      <p:ext uri="{BB962C8B-B14F-4D97-AF65-F5344CB8AC3E}">
        <p14:creationId xmlns:p14="http://schemas.microsoft.com/office/powerpoint/2010/main" val="2575597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6BD59-DD8E-A040-A484-E38270B8ADA7}"/>
              </a:ext>
            </a:extLst>
          </p:cNvPr>
          <p:cNvSpPr>
            <a:spLocks noGrp="1"/>
          </p:cNvSpPr>
          <p:nvPr>
            <p:ph idx="1"/>
          </p:nvPr>
        </p:nvSpPr>
        <p:spPr>
          <a:xfrm>
            <a:off x="316522" y="1253331"/>
            <a:ext cx="11547232" cy="49346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sp>
        <p:nvSpPr>
          <p:cNvPr id="9" name="Title 8">
            <a:extLst>
              <a:ext uri="{FF2B5EF4-FFF2-40B4-BE49-F238E27FC236}">
                <a16:creationId xmlns:a16="http://schemas.microsoft.com/office/drawing/2014/main" id="{1C1E232E-BF1F-E244-A7D1-73B203F138C2}"/>
              </a:ext>
            </a:extLst>
          </p:cNvPr>
          <p:cNvSpPr>
            <a:spLocks noGrp="1"/>
          </p:cNvSpPr>
          <p:nvPr>
            <p:ph type="title"/>
          </p:nvPr>
        </p:nvSpPr>
        <p:spPr>
          <a:xfrm>
            <a:off x="146538" y="136525"/>
            <a:ext cx="10515600" cy="777875"/>
          </a:xfrm>
        </p:spPr>
        <p:txBody>
          <a:bodyPr>
            <a:normAutofit/>
          </a:bodyPr>
          <a:lstStyle>
            <a:lvl1pPr>
              <a:defRPr sz="3200">
                <a:solidFill>
                  <a:schemeClr val="tx2"/>
                </a:solidFill>
              </a:defRPr>
            </a:lvl1pPr>
          </a:lstStyle>
          <a:p>
            <a:r>
              <a:rPr lang="en-US"/>
              <a:t>Click to edit Master title style</a:t>
            </a:r>
          </a:p>
        </p:txBody>
      </p:sp>
      <p:pic>
        <p:nvPicPr>
          <p:cNvPr id="11" name="Picture 10">
            <a:extLst>
              <a:ext uri="{FF2B5EF4-FFF2-40B4-BE49-F238E27FC236}">
                <a16:creationId xmlns:a16="http://schemas.microsoft.com/office/drawing/2014/main" id="{FED936CA-FFAE-7A4C-9A04-B751E4CE4E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5261" y="195844"/>
            <a:ext cx="1553307" cy="550205"/>
          </a:xfrm>
          <a:prstGeom prst="rect">
            <a:avLst/>
          </a:prstGeom>
        </p:spPr>
      </p:pic>
      <p:pic>
        <p:nvPicPr>
          <p:cNvPr id="2" name="Picture 1">
            <a:extLst>
              <a:ext uri="{FF2B5EF4-FFF2-40B4-BE49-F238E27FC236}">
                <a16:creationId xmlns:a16="http://schemas.microsoft.com/office/drawing/2014/main" id="{B3585AD9-EDF5-5AAE-5A10-8194A60D92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784848" y="0"/>
            <a:ext cx="5407152" cy="6858000"/>
          </a:xfrm>
          <a:prstGeom prst="rect">
            <a:avLst/>
          </a:prstGeom>
        </p:spPr>
      </p:pic>
    </p:spTree>
    <p:extLst>
      <p:ext uri="{BB962C8B-B14F-4D97-AF65-F5344CB8AC3E}">
        <p14:creationId xmlns:p14="http://schemas.microsoft.com/office/powerpoint/2010/main" val="423494998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pic>
        <p:nvPicPr>
          <p:cNvPr id="11" name="Picture 10">
            <a:extLst>
              <a:ext uri="{FF2B5EF4-FFF2-40B4-BE49-F238E27FC236}">
                <a16:creationId xmlns:a16="http://schemas.microsoft.com/office/drawing/2014/main" id="{FED936CA-FFAE-7A4C-9A04-B751E4CE4E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5261" y="195844"/>
            <a:ext cx="1553307" cy="550205"/>
          </a:xfrm>
          <a:prstGeom prst="rect">
            <a:avLst/>
          </a:prstGeom>
        </p:spPr>
      </p:pic>
    </p:spTree>
    <p:extLst>
      <p:ext uri="{BB962C8B-B14F-4D97-AF65-F5344CB8AC3E}">
        <p14:creationId xmlns:p14="http://schemas.microsoft.com/office/powerpoint/2010/main" val="388576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6BD59-DD8E-A040-A484-E38270B8ADA7}"/>
              </a:ext>
            </a:extLst>
          </p:cNvPr>
          <p:cNvSpPr>
            <a:spLocks noGrp="1"/>
          </p:cNvSpPr>
          <p:nvPr>
            <p:ph idx="1"/>
          </p:nvPr>
        </p:nvSpPr>
        <p:spPr>
          <a:xfrm>
            <a:off x="316522" y="1253331"/>
            <a:ext cx="11547232" cy="49346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sp>
        <p:nvSpPr>
          <p:cNvPr id="7" name="Rectangle 6">
            <a:extLst>
              <a:ext uri="{FF2B5EF4-FFF2-40B4-BE49-F238E27FC236}">
                <a16:creationId xmlns:a16="http://schemas.microsoft.com/office/drawing/2014/main" id="{F9775E7C-4B7A-DD4A-BC79-3319729A369B}"/>
              </a:ext>
            </a:extLst>
          </p:cNvPr>
          <p:cNvSpPr/>
          <p:nvPr/>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2C558D-ECF2-E84E-ABE5-AD7AABDC10B5}"/>
              </a:ext>
            </a:extLst>
          </p:cNvPr>
          <p:cNvPicPr>
            <a:picLocks noChangeAspect="1"/>
          </p:cNvPicPr>
          <p:nvPr/>
        </p:nvPicPr>
        <p:blipFill>
          <a:blip r:embed="rId2"/>
          <a:stretch>
            <a:fillRect/>
          </a:stretch>
        </p:blipFill>
        <p:spPr>
          <a:xfrm>
            <a:off x="10445262" y="195844"/>
            <a:ext cx="1553307" cy="550205"/>
          </a:xfrm>
          <a:prstGeom prst="rect">
            <a:avLst/>
          </a:prstGeom>
        </p:spPr>
      </p:pic>
      <p:sp>
        <p:nvSpPr>
          <p:cNvPr id="9" name="Title 8">
            <a:extLst>
              <a:ext uri="{FF2B5EF4-FFF2-40B4-BE49-F238E27FC236}">
                <a16:creationId xmlns:a16="http://schemas.microsoft.com/office/drawing/2014/main" id="{1C1E232E-BF1F-E244-A7D1-73B203F138C2}"/>
              </a:ext>
            </a:extLst>
          </p:cNvPr>
          <p:cNvSpPr>
            <a:spLocks noGrp="1"/>
          </p:cNvSpPr>
          <p:nvPr>
            <p:ph type="title"/>
          </p:nvPr>
        </p:nvSpPr>
        <p:spPr>
          <a:xfrm>
            <a:off x="146538" y="136525"/>
            <a:ext cx="10515600" cy="777875"/>
          </a:xfrm>
        </p:spPr>
        <p:txBody>
          <a:bodyPr>
            <a:normAutofit/>
          </a:bodyPr>
          <a:lstStyle>
            <a:lvl1pPr>
              <a:defRPr sz="320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16B55960-7565-7331-BC55-5636EE9A9D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404103" cy="6858000"/>
          </a:xfrm>
          <a:prstGeom prst="rect">
            <a:avLst/>
          </a:prstGeom>
        </p:spPr>
      </p:pic>
    </p:spTree>
    <p:extLst>
      <p:ext uri="{BB962C8B-B14F-4D97-AF65-F5344CB8AC3E}">
        <p14:creationId xmlns:p14="http://schemas.microsoft.com/office/powerpoint/2010/main" val="529679274"/>
      </p:ext>
    </p:extLst>
  </p:cSld>
  <p:clrMapOvr>
    <a:masterClrMapping/>
  </p:clrMapOvr>
  <p:extLst>
    <p:ext uri="{DCECCB84-F9BA-43D5-87BE-67443E8EF086}">
      <p15:sldGuideLst xmlns:p15="http://schemas.microsoft.com/office/powerpoint/2012/main">
        <p15:guide id="1" orient="horz" pos="1056" userDrawn="1">
          <p15:clr>
            <a:srgbClr val="FBAE40"/>
          </p15:clr>
        </p15:guide>
        <p15:guide id="2" pos="338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_Title and Conten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7682C4-28A2-2B43-A7E1-3BBAEAC44A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1077" y="2453164"/>
            <a:ext cx="5509846" cy="1951672"/>
          </a:xfrm>
          <a:prstGeom prst="rect">
            <a:avLst/>
          </a:prstGeom>
        </p:spPr>
      </p:pic>
    </p:spTree>
    <p:extLst>
      <p:ext uri="{BB962C8B-B14F-4D97-AF65-F5344CB8AC3E}">
        <p14:creationId xmlns:p14="http://schemas.microsoft.com/office/powerpoint/2010/main" val="85990920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3016259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720" y="365125"/>
            <a:ext cx="5559552" cy="1325563"/>
          </a:xfrm>
          <a:prstGeom prst="rect">
            <a:avLst/>
          </a:prstGeom>
        </p:spPr>
        <p:txBody>
          <a:bodyPr anchor="b"/>
          <a:lstStyle>
            <a:lvl1pPr>
              <a:defRPr b="1">
                <a:solidFill>
                  <a:srgbClr val="0072CE"/>
                </a:solidFill>
              </a:defRPr>
            </a:lvl1pPr>
          </a:lstStyle>
          <a:p>
            <a:r>
              <a:rPr lang="en-US"/>
              <a:t>TITLE</a:t>
            </a:r>
          </a:p>
        </p:txBody>
      </p:sp>
      <p:sp>
        <p:nvSpPr>
          <p:cNvPr id="9" name="Content Placeholder 2"/>
          <p:cNvSpPr>
            <a:spLocks noGrp="1"/>
          </p:cNvSpPr>
          <p:nvPr>
            <p:ph sz="half" idx="1"/>
          </p:nvPr>
        </p:nvSpPr>
        <p:spPr>
          <a:xfrm>
            <a:off x="5760720" y="1825625"/>
            <a:ext cx="555955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04103" cy="6858000"/>
          </a:xfrm>
          <a:prstGeom prst="rect">
            <a:avLst/>
          </a:prstGeom>
        </p:spPr>
      </p:pic>
    </p:spTree>
    <p:extLst>
      <p:ext uri="{BB962C8B-B14F-4D97-AF65-F5344CB8AC3E}">
        <p14:creationId xmlns:p14="http://schemas.microsoft.com/office/powerpoint/2010/main" val="2462106478"/>
      </p:ext>
    </p:extLst>
  </p:cSld>
  <p:clrMapOvr>
    <a:masterClrMapping/>
  </p:clrMapOvr>
  <p:extLst>
    <p:ext uri="{DCECCB84-F9BA-43D5-87BE-67443E8EF086}">
      <p15:sldGuideLst xmlns:p15="http://schemas.microsoft.com/office/powerpoint/2012/main">
        <p15:guide id="1" orient="horz" pos="1056">
          <p15:clr>
            <a:srgbClr val="FBAE40"/>
          </p15:clr>
        </p15:guide>
        <p15:guide id="2" pos="338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720" y="365125"/>
            <a:ext cx="5559552" cy="1325563"/>
          </a:xfrm>
          <a:prstGeom prst="rect">
            <a:avLst/>
          </a:prstGeom>
        </p:spPr>
        <p:txBody>
          <a:bodyPr anchor="b"/>
          <a:lstStyle>
            <a:lvl1pPr>
              <a:defRPr b="1">
                <a:solidFill>
                  <a:srgbClr val="0072CE"/>
                </a:solidFill>
              </a:defRPr>
            </a:lvl1pPr>
          </a:lstStyle>
          <a:p>
            <a:r>
              <a:rPr lang="en-US"/>
              <a:t>TITLE</a:t>
            </a:r>
          </a:p>
        </p:txBody>
      </p:sp>
      <p:sp>
        <p:nvSpPr>
          <p:cNvPr id="9" name="Content Placeholder 2"/>
          <p:cNvSpPr>
            <a:spLocks noGrp="1"/>
          </p:cNvSpPr>
          <p:nvPr>
            <p:ph sz="half" idx="1"/>
          </p:nvPr>
        </p:nvSpPr>
        <p:spPr>
          <a:xfrm>
            <a:off x="5760720" y="1825625"/>
            <a:ext cx="555955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5406189" cy="6858000"/>
          </a:xfrm>
          <a:prstGeom prst="rect">
            <a:avLst/>
          </a:prstGeom>
        </p:spPr>
      </p:pic>
    </p:spTree>
    <p:extLst>
      <p:ext uri="{BB962C8B-B14F-4D97-AF65-F5344CB8AC3E}">
        <p14:creationId xmlns:p14="http://schemas.microsoft.com/office/powerpoint/2010/main" val="4257701181"/>
      </p:ext>
    </p:extLst>
  </p:cSld>
  <p:clrMapOvr>
    <a:masterClrMapping/>
  </p:clrMapOvr>
  <p:extLst>
    <p:ext uri="{DCECCB84-F9BA-43D5-87BE-67443E8EF086}">
      <p15:sldGuideLst xmlns:p15="http://schemas.microsoft.com/office/powerpoint/2012/main">
        <p15:guide id="1" orient="horz" pos="1056">
          <p15:clr>
            <a:srgbClr val="FBAE40"/>
          </p15:clr>
        </p15:guide>
        <p15:guide id="2" pos="33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4848" y="0"/>
            <a:ext cx="5407152" cy="6858000"/>
          </a:xfrm>
          <a:prstGeom prst="rect">
            <a:avLst/>
          </a:prstGeom>
        </p:spPr>
      </p:pic>
    </p:spTree>
    <p:extLst>
      <p:ext uri="{BB962C8B-B14F-4D97-AF65-F5344CB8AC3E}">
        <p14:creationId xmlns:p14="http://schemas.microsoft.com/office/powerpoint/2010/main" val="199770024"/>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66000"/>
                    </a14:imgEffect>
                    <a14:imgEffect>
                      <a14:brightnessContrast bright="2000"/>
                    </a14:imgEffect>
                  </a14:imgLayer>
                </a14:imgProps>
              </a:ext>
              <a:ext uri="{28A0092B-C50C-407E-A947-70E740481C1C}">
                <a14:useLocalDpi xmlns:a14="http://schemas.microsoft.com/office/drawing/2010/main"/>
              </a:ext>
            </a:extLst>
          </a:blip>
          <a:srcRect/>
          <a:stretch/>
        </p:blipFill>
        <p:spPr>
          <a:xfrm>
            <a:off x="6784848" y="0"/>
            <a:ext cx="5407152" cy="6858000"/>
          </a:xfrm>
          <a:prstGeom prst="rect">
            <a:avLst/>
          </a:prstGeom>
        </p:spPr>
      </p:pic>
    </p:spTree>
    <p:extLst>
      <p:ext uri="{BB962C8B-B14F-4D97-AF65-F5344CB8AC3E}">
        <p14:creationId xmlns:p14="http://schemas.microsoft.com/office/powerpoint/2010/main" val="286621503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6147816"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6147816"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697493">
            <a:off x="7775304" y="210382"/>
            <a:ext cx="1893146" cy="2101344"/>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9898160">
            <a:off x="7773787" y="2374556"/>
            <a:ext cx="1896181" cy="2104712"/>
          </a:xfrm>
          <a:prstGeom prst="rect">
            <a:avLst/>
          </a:prstGeom>
        </p:spPr>
      </p:pic>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697493">
            <a:off x="7775304" y="4551317"/>
            <a:ext cx="1893146" cy="2101344"/>
          </a:xfrm>
          <a:prstGeom prst="rect">
            <a:avLst/>
          </a:prstGeom>
        </p:spPr>
      </p:pic>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697493">
            <a:off x="9844210" y="2341201"/>
            <a:ext cx="1893146" cy="210134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9898160">
            <a:off x="9842693" y="4496157"/>
            <a:ext cx="1896181" cy="2104712"/>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9898160">
            <a:off x="9842693" y="173659"/>
            <a:ext cx="1896181" cy="2104712"/>
          </a:xfrm>
          <a:prstGeom prst="rect">
            <a:avLst/>
          </a:prstGeom>
        </p:spPr>
      </p:pic>
    </p:spTree>
    <p:extLst>
      <p:ext uri="{BB962C8B-B14F-4D97-AF65-F5344CB8AC3E}">
        <p14:creationId xmlns:p14="http://schemas.microsoft.com/office/powerpoint/2010/main" val="319846223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38543" y="0"/>
            <a:ext cx="5553457" cy="6858000"/>
          </a:xfrm>
          <a:prstGeom prst="rect">
            <a:avLst/>
          </a:prstGeom>
          <a:effectLst>
            <a:softEdge rad="25400"/>
          </a:effectLst>
        </p:spPr>
      </p:pic>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563251"/>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48207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10482072" cy="3660775"/>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rgbClr val="0072CE"/>
                </a:solidFill>
              </a:defRPr>
            </a:lvl2pPr>
            <a:lvl3pPr marL="1143000" indent="-228600">
              <a:lnSpc>
                <a:spcPct val="150000"/>
              </a:lnSpc>
              <a:buClr>
                <a:srgbClr val="A4D65E"/>
              </a:buClr>
              <a:buFont typeface="Arial" charset="0"/>
              <a:buChar char="•"/>
              <a:defRPr>
                <a:solidFill>
                  <a:srgbClr val="0072CE"/>
                </a:solidFill>
              </a:defRPr>
            </a:lvl3pPr>
            <a:lvl4pPr marL="1600200" indent="-228600">
              <a:lnSpc>
                <a:spcPct val="150000"/>
              </a:lnSpc>
              <a:buClr>
                <a:srgbClr val="A4D65E"/>
              </a:buClr>
              <a:buFont typeface="Arial" charset="0"/>
              <a:buChar char="•"/>
              <a:defRPr>
                <a:solidFill>
                  <a:srgbClr val="0072CE"/>
                </a:solidFill>
              </a:defRPr>
            </a:lvl4pPr>
            <a:lvl5pPr marL="2057400" indent="-228600">
              <a:lnSpc>
                <a:spcPct val="150000"/>
              </a:lnSpc>
              <a:buClr>
                <a:srgbClr val="A4D65E"/>
              </a:buClr>
              <a:buFont typeface="Arial" charset="0"/>
              <a:buChar char="•"/>
              <a:defRPr>
                <a:solidFill>
                  <a:srgbClr val="0072CE"/>
                </a:solidFill>
              </a:defRPr>
            </a:lvl5pPr>
          </a:lstStyle>
          <a:p>
            <a:pPr marL="228600" marR="0" lvl="0" indent="-228600" algn="l" defTabSz="914400" rtl="0" eaLnBrk="1" fontAlgn="auto" latinLnBrk="0" hangingPunct="1">
              <a:lnSpc>
                <a:spcPct val="150000"/>
              </a:lnSpc>
              <a:spcBef>
                <a:spcPts val="1000"/>
              </a:spcBef>
              <a:spcAft>
                <a:spcPts val="0"/>
              </a:spcAft>
              <a:buClr>
                <a:srgbClr val="A4D65E"/>
              </a:buClr>
              <a:buSzTx/>
              <a:buFont typeface="Arial" charset="0"/>
              <a:buNone/>
              <a:tabLst/>
              <a:defRPr/>
            </a:pP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21246" y="5614416"/>
            <a:ext cx="2779552" cy="984313"/>
          </a:xfrm>
          <a:prstGeom prst="rect">
            <a:avLst/>
          </a:prstGeom>
        </p:spPr>
      </p:pic>
    </p:spTree>
    <p:extLst>
      <p:ext uri="{BB962C8B-B14F-4D97-AF65-F5344CB8AC3E}">
        <p14:creationId xmlns:p14="http://schemas.microsoft.com/office/powerpoint/2010/main" val="241731953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p:cNvPicPr>
          <p:nvPr userDrawn="1"/>
        </p:nvPicPr>
        <p:blipFill rotWithShape="1">
          <a:blip r:embed="rId2" cstate="screen">
            <a:extLst>
              <a:ext uri="{28A0092B-C50C-407E-A947-70E740481C1C}">
                <a14:useLocalDpi xmlns:a14="http://schemas.microsoft.com/office/drawing/2010/main"/>
              </a:ext>
            </a:extLst>
          </a:blip>
          <a:srcRect r="-6"/>
          <a:stretch/>
        </p:blipFill>
        <p:spPr>
          <a:xfrm flipH="1">
            <a:off x="-4" y="0"/>
            <a:ext cx="12192003" cy="6858000"/>
          </a:xfrm>
          <a:prstGeom prst="rect">
            <a:avLst/>
          </a:prstGeom>
        </p:spPr>
      </p:pic>
      <p:sp>
        <p:nvSpPr>
          <p:cNvPr id="8" name="Rectangle 7"/>
          <p:cNvSpPr/>
          <p:nvPr userDrawn="1"/>
        </p:nvSpPr>
        <p:spPr>
          <a:xfrm>
            <a:off x="0" y="3803903"/>
            <a:ext cx="12184126" cy="2236681"/>
          </a:xfrm>
          <a:prstGeom prst="rect">
            <a:avLst/>
          </a:prstGeom>
          <a:solidFill>
            <a:srgbClr val="0072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1850" y="3950208"/>
            <a:ext cx="10515600" cy="1032891"/>
          </a:xfrm>
          <a:prstGeom prst="rect">
            <a:avLst/>
          </a:prstGeom>
        </p:spPr>
        <p:txBody>
          <a:bodyPr anchor="b"/>
          <a:lstStyle>
            <a:lvl1pPr>
              <a:defRPr sz="6000" baseline="0">
                <a:solidFill>
                  <a:schemeClr val="bg1"/>
                </a:solidFill>
              </a:defRPr>
            </a:lvl1pPr>
          </a:lstStyle>
          <a:p>
            <a:r>
              <a:rPr lang="en-US"/>
              <a:t>Presentation Break Slide Title</a:t>
            </a:r>
          </a:p>
        </p:txBody>
      </p:sp>
      <p:sp>
        <p:nvSpPr>
          <p:cNvPr id="3" name="Text Placeholder 2"/>
          <p:cNvSpPr>
            <a:spLocks noGrp="1"/>
          </p:cNvSpPr>
          <p:nvPr>
            <p:ph type="body" idx="1" hasCustomPrompt="1"/>
          </p:nvPr>
        </p:nvSpPr>
        <p:spPr>
          <a:xfrm>
            <a:off x="831850" y="5010088"/>
            <a:ext cx="10515600" cy="709402"/>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a:t>
            </a:r>
          </a:p>
        </p:txBody>
      </p:sp>
    </p:spTree>
    <p:extLst>
      <p:ext uri="{BB962C8B-B14F-4D97-AF65-F5344CB8AC3E}">
        <p14:creationId xmlns:p14="http://schemas.microsoft.com/office/powerpoint/2010/main" val="306611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6BD59-DD8E-A040-A484-E38270B8ADA7}"/>
              </a:ext>
            </a:extLst>
          </p:cNvPr>
          <p:cNvSpPr>
            <a:spLocks noGrp="1"/>
          </p:cNvSpPr>
          <p:nvPr>
            <p:ph idx="1"/>
          </p:nvPr>
        </p:nvSpPr>
        <p:spPr>
          <a:xfrm>
            <a:off x="316522" y="1253331"/>
            <a:ext cx="8088924" cy="49346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sp>
        <p:nvSpPr>
          <p:cNvPr id="7" name="Rectangle 6">
            <a:extLst>
              <a:ext uri="{FF2B5EF4-FFF2-40B4-BE49-F238E27FC236}">
                <a16:creationId xmlns:a16="http://schemas.microsoft.com/office/drawing/2014/main" id="{F9775E7C-4B7A-DD4A-BC79-3319729A369B}"/>
              </a:ext>
            </a:extLst>
          </p:cNvPr>
          <p:cNvSpPr/>
          <p:nvPr/>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2C558D-ECF2-E84E-ABE5-AD7AABDC10B5}"/>
              </a:ext>
            </a:extLst>
          </p:cNvPr>
          <p:cNvPicPr>
            <a:picLocks noChangeAspect="1"/>
          </p:cNvPicPr>
          <p:nvPr/>
        </p:nvPicPr>
        <p:blipFill>
          <a:blip r:embed="rId2"/>
          <a:stretch>
            <a:fillRect/>
          </a:stretch>
        </p:blipFill>
        <p:spPr>
          <a:xfrm>
            <a:off x="10445262" y="195844"/>
            <a:ext cx="1553307" cy="550205"/>
          </a:xfrm>
          <a:prstGeom prst="rect">
            <a:avLst/>
          </a:prstGeom>
        </p:spPr>
      </p:pic>
      <p:sp>
        <p:nvSpPr>
          <p:cNvPr id="9" name="Title 8">
            <a:extLst>
              <a:ext uri="{FF2B5EF4-FFF2-40B4-BE49-F238E27FC236}">
                <a16:creationId xmlns:a16="http://schemas.microsoft.com/office/drawing/2014/main" id="{1C1E232E-BF1F-E244-A7D1-73B203F138C2}"/>
              </a:ext>
            </a:extLst>
          </p:cNvPr>
          <p:cNvSpPr>
            <a:spLocks noGrp="1"/>
          </p:cNvSpPr>
          <p:nvPr>
            <p:ph type="title"/>
          </p:nvPr>
        </p:nvSpPr>
        <p:spPr>
          <a:xfrm>
            <a:off x="146538" y="136525"/>
            <a:ext cx="10515600" cy="777875"/>
          </a:xfrm>
        </p:spPr>
        <p:txBody>
          <a:bodyPr>
            <a:normAutofit/>
          </a:bodyPr>
          <a:lstStyle>
            <a:lvl1pPr>
              <a:defRPr sz="32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0088B24-E060-E346-A2EB-B0AEDD73F62A}"/>
              </a:ext>
            </a:extLst>
          </p:cNvPr>
          <p:cNvSpPr>
            <a:spLocks noGrp="1"/>
          </p:cNvSpPr>
          <p:nvPr>
            <p:ph type="pic" sz="quarter" idx="13"/>
          </p:nvPr>
        </p:nvSpPr>
        <p:spPr>
          <a:xfrm>
            <a:off x="8675687" y="1587370"/>
            <a:ext cx="4266589" cy="4266589"/>
          </a:xfrm>
          <a:prstGeom prst="hexagon">
            <a:avLst/>
          </a:prstGeom>
        </p:spPr>
        <p:txBody>
          <a:bodyPr/>
          <a:lstStyle/>
          <a:p>
            <a:r>
              <a:rPr lang="en-US"/>
              <a:t>Click icon to add picture</a:t>
            </a:r>
          </a:p>
        </p:txBody>
      </p:sp>
    </p:spTree>
    <p:extLst>
      <p:ext uri="{BB962C8B-B14F-4D97-AF65-F5344CB8AC3E}">
        <p14:creationId xmlns:p14="http://schemas.microsoft.com/office/powerpoint/2010/main" val="3315431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p:cNvSpPr/>
          <p:nvPr userDrawn="1"/>
        </p:nvSpPr>
        <p:spPr>
          <a:xfrm>
            <a:off x="-8763" y="0"/>
            <a:ext cx="12196826" cy="6858000"/>
          </a:xfrm>
          <a:prstGeom prst="rect">
            <a:avLst/>
          </a:prstGeom>
          <a:solidFill>
            <a:srgbClr val="0072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1850" y="1877794"/>
            <a:ext cx="10515600" cy="3102412"/>
          </a:xfrm>
          <a:prstGeom prst="rect">
            <a:avLst/>
          </a:prstGeom>
        </p:spPr>
        <p:txBody>
          <a:bodyPr anchor="ctr"/>
          <a:lstStyle>
            <a:lvl1pPr algn="ctr">
              <a:defRPr sz="6000" baseline="0">
                <a:solidFill>
                  <a:schemeClr val="bg1"/>
                </a:solidFill>
              </a:defRPr>
            </a:lvl1pPr>
          </a:lstStyle>
          <a:p>
            <a:r>
              <a:rPr lang="en-US"/>
              <a:t>Presentation Break Slide Title</a:t>
            </a:r>
          </a:p>
        </p:txBody>
      </p:sp>
    </p:spTree>
    <p:extLst>
      <p:ext uri="{BB962C8B-B14F-4D97-AF65-F5344CB8AC3E}">
        <p14:creationId xmlns:p14="http://schemas.microsoft.com/office/powerpoint/2010/main" val="3847256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p:cNvSpPr>
            <a:spLocks noGrp="1"/>
          </p:cNvSpPr>
          <p:nvPr>
            <p:ph type="title" hasCustomPrompt="1"/>
          </p:nvPr>
        </p:nvSpPr>
        <p:spPr>
          <a:xfrm>
            <a:off x="326136" y="365125"/>
            <a:ext cx="6641592" cy="1325563"/>
          </a:xfrm>
          <a:prstGeom prst="rect">
            <a:avLst/>
          </a:prstGeom>
        </p:spPr>
        <p:txBody>
          <a:bodyPr/>
          <a:lstStyle>
            <a:lvl1pPr algn="l">
              <a:defRPr b="1" baseline="0">
                <a:solidFill>
                  <a:schemeClr val="bg1"/>
                </a:solidFill>
                <a:latin typeface="+mj-lt"/>
              </a:defRPr>
            </a:lvl1pPr>
          </a:lstStyle>
          <a:p>
            <a:r>
              <a:rPr lang="en-US"/>
              <a:t>STATISTICS/VISUALS SLIDE</a:t>
            </a:r>
          </a:p>
        </p:txBody>
      </p:sp>
    </p:spTree>
    <p:extLst>
      <p:ext uri="{BB962C8B-B14F-4D97-AF65-F5344CB8AC3E}">
        <p14:creationId xmlns:p14="http://schemas.microsoft.com/office/powerpoint/2010/main" val="2986187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36821" y="0"/>
            <a:ext cx="8149698" cy="6858000"/>
          </a:xfrm>
          <a:prstGeom prst="rect">
            <a:avLst/>
          </a:prstGeom>
        </p:spPr>
      </p:pic>
      <p:sp>
        <p:nvSpPr>
          <p:cNvPr id="8" name="Rectangle 7"/>
          <p:cNvSpPr/>
          <p:nvPr userDrawn="1"/>
        </p:nvSpPr>
        <p:spPr>
          <a:xfrm>
            <a:off x="6349" y="5753100"/>
            <a:ext cx="12221899" cy="1104900"/>
          </a:xfrm>
          <a:prstGeom prst="rect">
            <a:avLst/>
          </a:prstGeom>
          <a:solidFill>
            <a:srgbClr val="FFFFFF">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1753" y="988802"/>
            <a:ext cx="3826331" cy="1355005"/>
          </a:xfrm>
          <a:prstGeom prst="rect">
            <a:avLst/>
          </a:prstGeom>
        </p:spPr>
      </p:pic>
      <p:sp>
        <p:nvSpPr>
          <p:cNvPr id="18" name="Title 17"/>
          <p:cNvSpPr>
            <a:spLocks noGrp="1"/>
          </p:cNvSpPr>
          <p:nvPr>
            <p:ph type="title"/>
          </p:nvPr>
        </p:nvSpPr>
        <p:spPr>
          <a:xfrm>
            <a:off x="859498" y="5814949"/>
            <a:ext cx="10515600" cy="604139"/>
          </a:xfrm>
          <a:prstGeom prst="rect">
            <a:avLst/>
          </a:prstGeom>
        </p:spPr>
        <p:txBody>
          <a:bodyPr/>
          <a:lstStyle>
            <a:lvl1pPr>
              <a:defRPr sz="3600" b="1">
                <a:solidFill>
                  <a:srgbClr val="0072CE"/>
                </a:solidFill>
              </a:defRPr>
            </a:lvl1pPr>
          </a:lstStyle>
          <a:p>
            <a:r>
              <a:rPr lang="en-US"/>
              <a:t>Click to edit Master title style</a:t>
            </a:r>
          </a:p>
        </p:txBody>
      </p:sp>
    </p:spTree>
    <p:extLst>
      <p:ext uri="{BB962C8B-B14F-4D97-AF65-F5344CB8AC3E}">
        <p14:creationId xmlns:p14="http://schemas.microsoft.com/office/powerpoint/2010/main" val="2298021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97575" y="0"/>
            <a:ext cx="6194425" cy="6858000"/>
          </a:xfrm>
          <a:prstGeom prst="rect">
            <a:avLst/>
          </a:prstGeom>
        </p:spPr>
      </p:pic>
      <p:sp>
        <p:nvSpPr>
          <p:cNvPr id="5" name="Title 1"/>
          <p:cNvSpPr>
            <a:spLocks noGrp="1"/>
          </p:cNvSpPr>
          <p:nvPr>
            <p:ph type="title" hasCustomPrompt="1"/>
          </p:nvPr>
        </p:nvSpPr>
        <p:spPr>
          <a:xfrm>
            <a:off x="838200" y="365125"/>
            <a:ext cx="5544312" cy="1325563"/>
          </a:xfrm>
          <a:prstGeom prst="rect">
            <a:avLst/>
          </a:prstGeom>
        </p:spPr>
        <p:txBody>
          <a:bodyPr anchor="b"/>
          <a:lstStyle>
            <a:lvl1pPr>
              <a:defRPr b="1">
                <a:solidFill>
                  <a:srgbClr val="0072CE"/>
                </a:solidFill>
              </a:defRPr>
            </a:lvl1pPr>
          </a:lstStyle>
          <a:p>
            <a:r>
              <a:rPr lang="en-US"/>
              <a:t>TITLE</a:t>
            </a:r>
          </a:p>
        </p:txBody>
      </p:sp>
      <p:sp>
        <p:nvSpPr>
          <p:cNvPr id="6" name="Content Placeholder 2"/>
          <p:cNvSpPr>
            <a:spLocks noGrp="1"/>
          </p:cNvSpPr>
          <p:nvPr>
            <p:ph sz="half" idx="1"/>
          </p:nvPr>
        </p:nvSpPr>
        <p:spPr>
          <a:xfrm>
            <a:off x="838200" y="1825625"/>
            <a:ext cx="5544312" cy="4351338"/>
          </a:xfrm>
          <a:prstGeom prst="rect">
            <a:avLst/>
          </a:prstGeom>
        </p:spPr>
        <p:txBody>
          <a:bodyPr/>
          <a:lstStyle>
            <a:lvl1pPr marL="228600" indent="-228600">
              <a:lnSpc>
                <a:spcPct val="150000"/>
              </a:lnSpc>
              <a:buClr>
                <a:srgbClr val="A4D65E"/>
              </a:buClr>
              <a:buFont typeface="Arial" charset="0"/>
              <a:buChar char="•"/>
              <a:defRPr>
                <a:solidFill>
                  <a:schemeClr val="tx1"/>
                </a:solidFill>
              </a:defRPr>
            </a:lvl1pPr>
            <a:lvl2pPr marL="685800" indent="-228600">
              <a:lnSpc>
                <a:spcPct val="150000"/>
              </a:lnSpc>
              <a:buClr>
                <a:srgbClr val="A4D65E"/>
              </a:buClr>
              <a:buFont typeface="Arial" charset="0"/>
              <a:buChar char="•"/>
              <a:defRPr>
                <a:solidFill>
                  <a:schemeClr val="tx1"/>
                </a:solidFill>
              </a:defRPr>
            </a:lvl2pPr>
            <a:lvl3pPr marL="1143000" indent="-228600">
              <a:lnSpc>
                <a:spcPct val="150000"/>
              </a:lnSpc>
              <a:buClr>
                <a:srgbClr val="A4D65E"/>
              </a:buClr>
              <a:buFont typeface="Arial" charset="0"/>
              <a:buChar char="•"/>
              <a:defRPr>
                <a:solidFill>
                  <a:schemeClr val="tx1"/>
                </a:solidFill>
              </a:defRPr>
            </a:lvl3pPr>
            <a:lvl4pPr marL="1600200" indent="-228600">
              <a:lnSpc>
                <a:spcPct val="150000"/>
              </a:lnSpc>
              <a:buClr>
                <a:srgbClr val="A4D65E"/>
              </a:buClr>
              <a:buFont typeface="Arial" charset="0"/>
              <a:buChar char="•"/>
              <a:defRPr>
                <a:solidFill>
                  <a:schemeClr val="tx1"/>
                </a:solidFill>
              </a:defRPr>
            </a:lvl4pPr>
            <a:lvl5pPr marL="2057400" indent="-228600">
              <a:lnSpc>
                <a:spcPct val="150000"/>
              </a:lnSpc>
              <a:buClr>
                <a:srgbClr val="A4D65E"/>
              </a:buClr>
              <a:buFont typeface="Arial"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7163199"/>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F2F3A7-66D6-1317-BB4E-1682FC979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1132" y="2364954"/>
            <a:ext cx="6009736" cy="2128092"/>
          </a:xfrm>
          <a:prstGeom prst="rect">
            <a:avLst/>
          </a:prstGeom>
        </p:spPr>
      </p:pic>
    </p:spTree>
    <p:extLst>
      <p:ext uri="{BB962C8B-B14F-4D97-AF65-F5344CB8AC3E}">
        <p14:creationId xmlns:p14="http://schemas.microsoft.com/office/powerpoint/2010/main" val="3169860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Content_w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F2F3A7-66D6-1317-BB4E-1682FC979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1" y="477172"/>
            <a:ext cx="2167128" cy="767396"/>
          </a:xfrm>
          <a:prstGeom prst="rect">
            <a:avLst/>
          </a:prstGeom>
        </p:spPr>
      </p:pic>
      <p:sp>
        <p:nvSpPr>
          <p:cNvPr id="2" name="Slide Number Placeholder 1">
            <a:extLst>
              <a:ext uri="{FF2B5EF4-FFF2-40B4-BE49-F238E27FC236}">
                <a16:creationId xmlns:a16="http://schemas.microsoft.com/office/drawing/2014/main" id="{2226DBE9-62DE-9925-D1DE-27843A758687}"/>
              </a:ext>
            </a:extLst>
          </p:cNvPr>
          <p:cNvSpPr>
            <a:spLocks noGrp="1"/>
          </p:cNvSpPr>
          <p:nvPr>
            <p:ph type="sldNum" sz="quarter" idx="10"/>
          </p:nvPr>
        </p:nvSpPr>
        <p:spPr>
          <a:xfrm>
            <a:off x="731031" y="6355350"/>
            <a:ext cx="495300" cy="365125"/>
          </a:xfrm>
        </p:spPr>
        <p:txBody>
          <a:bodyPr/>
          <a:lstStyle/>
          <a:p>
            <a:fld id="{6BF50BB0-CCD4-4FEC-8664-D78E9B5251CA}" type="slidenum">
              <a:rPr lang="en-US" smtClean="0"/>
              <a:pPr/>
              <a:t>‹#›</a:t>
            </a:fld>
            <a:endParaRPr lang="en-US"/>
          </a:p>
        </p:txBody>
      </p:sp>
    </p:spTree>
    <p:extLst>
      <p:ext uri="{BB962C8B-B14F-4D97-AF65-F5344CB8AC3E}">
        <p14:creationId xmlns:p14="http://schemas.microsoft.com/office/powerpoint/2010/main" val="3820612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Presentation Title Slide_A">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675CECB7-ADF4-2E63-24D2-D22FA74203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843" t="15315"/>
          <a:stretch/>
        </p:blipFill>
        <p:spPr>
          <a:xfrm rot="10800000">
            <a:off x="5974672" y="0"/>
            <a:ext cx="6217328" cy="3739858"/>
          </a:xfrm>
          <a:prstGeom prst="rect">
            <a:avLst/>
          </a:prstGeom>
        </p:spPr>
      </p:pic>
      <p:pic>
        <p:nvPicPr>
          <p:cNvPr id="16" name="Graphic 15">
            <a:extLst>
              <a:ext uri="{FF2B5EF4-FFF2-40B4-BE49-F238E27FC236}">
                <a16:creationId xmlns:a16="http://schemas.microsoft.com/office/drawing/2014/main" id="{F8DA556B-BC77-80F2-74DC-D8BD8171AE3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974" t="-1487" r="1397" b="33388"/>
          <a:stretch/>
        </p:blipFill>
        <p:spPr>
          <a:xfrm rot="16200000">
            <a:off x="8818395" y="3477111"/>
            <a:ext cx="3739857" cy="3007361"/>
          </a:xfrm>
          <a:prstGeom prst="rect">
            <a:avLst/>
          </a:prstGeom>
        </p:spPr>
      </p:pic>
      <p:pic>
        <p:nvPicPr>
          <p:cNvPr id="15" name="Graphic 14">
            <a:extLst>
              <a:ext uri="{FF2B5EF4-FFF2-40B4-BE49-F238E27FC236}">
                <a16:creationId xmlns:a16="http://schemas.microsoft.com/office/drawing/2014/main" id="{86462073-97D8-A5A9-F4EE-7773B62374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816" t="-1487" r="21309" b="14326"/>
          <a:stretch/>
        </p:blipFill>
        <p:spPr>
          <a:xfrm rot="5400000">
            <a:off x="-372292" y="2636520"/>
            <a:ext cx="4593771" cy="3849188"/>
          </a:xfrm>
          <a:prstGeom prst="rect">
            <a:avLst/>
          </a:prstGeom>
        </p:spPr>
      </p:pic>
      <p:pic>
        <p:nvPicPr>
          <p:cNvPr id="14" name="Graphic 13">
            <a:extLst>
              <a:ext uri="{FF2B5EF4-FFF2-40B4-BE49-F238E27FC236}">
                <a16:creationId xmlns:a16="http://schemas.microsoft.com/office/drawing/2014/main" id="{82A743D1-2AE6-6D81-F2F0-89B9BA20BBB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843" t="15315"/>
          <a:stretch/>
        </p:blipFill>
        <p:spPr>
          <a:xfrm>
            <a:off x="0" y="-1"/>
            <a:ext cx="6217328" cy="3739858"/>
          </a:xfrm>
          <a:prstGeom prst="rect">
            <a:avLst/>
          </a:prstGeom>
        </p:spPr>
      </p:pic>
      <p:pic>
        <p:nvPicPr>
          <p:cNvPr id="12" name="Graphic 11">
            <a:extLst>
              <a:ext uri="{FF2B5EF4-FFF2-40B4-BE49-F238E27FC236}">
                <a16:creationId xmlns:a16="http://schemas.microsoft.com/office/drawing/2014/main" id="{7173BA85-67F2-302C-4A88-2D23DF9F4E27}"/>
              </a:ext>
            </a:extLst>
          </p:cNvPr>
          <p:cNvPicPr>
            <a:picLocks noGrp="1" noRot="1" noChangeAspect="1" noMove="1" noResize="1" noEditPoints="1" noAdjustHandles="1" noChangeArrowheads="1" noChangeShapeType="1" noCrop="1"/>
          </p:cNvPicPr>
          <p:nvPr userDrawn="1"/>
        </p:nvPicPr>
        <p:blipFill rotWithShape="1">
          <a:blip r:embed="rId4">
            <a:extLst>
              <a:ext uri="{96DAC541-7B7A-43D3-8B79-37D633B846F1}">
                <asvg:svgBlip xmlns:asvg="http://schemas.microsoft.com/office/drawing/2016/SVG/main" r:embed="rId5"/>
              </a:ext>
            </a:extLst>
          </a:blip>
          <a:srcRect t="15899" b="15899"/>
          <a:stretch/>
        </p:blipFill>
        <p:spPr>
          <a:xfrm>
            <a:off x="304800" y="-1"/>
            <a:ext cx="11582400" cy="6858001"/>
          </a:xfrm>
          <a:prstGeom prst="rect">
            <a:avLst/>
          </a:prstGeom>
        </p:spPr>
      </p:pic>
      <p:sp>
        <p:nvSpPr>
          <p:cNvPr id="2" name="Title 1">
            <a:extLst>
              <a:ext uri="{FF2B5EF4-FFF2-40B4-BE49-F238E27FC236}">
                <a16:creationId xmlns:a16="http://schemas.microsoft.com/office/drawing/2014/main" id="{942C716A-AFFE-B73D-784A-6A409A803735}"/>
              </a:ext>
            </a:extLst>
          </p:cNvPr>
          <p:cNvSpPr>
            <a:spLocks noGrp="1"/>
          </p:cNvSpPr>
          <p:nvPr>
            <p:ph type="ctrTitle" hasCustomPrompt="1"/>
          </p:nvPr>
        </p:nvSpPr>
        <p:spPr>
          <a:xfrm>
            <a:off x="2140857" y="1471323"/>
            <a:ext cx="7910286" cy="2515777"/>
          </a:xfrm>
        </p:spPr>
        <p:txBody>
          <a:bodyPr anchor="ctr">
            <a:normAutofit/>
          </a:bodyPr>
          <a:lstStyle>
            <a:lvl1pPr algn="ctr">
              <a:defRPr sz="8000">
                <a:solidFill>
                  <a:schemeClr val="tx1"/>
                </a:solidFill>
                <a:latin typeface="+mj-lt"/>
              </a:defRPr>
            </a:lvl1pPr>
          </a:lstStyle>
          <a:p>
            <a:r>
              <a:rPr lang="en-US"/>
              <a:t>Presentation Title Goes Here</a:t>
            </a:r>
          </a:p>
        </p:txBody>
      </p:sp>
      <p:sp>
        <p:nvSpPr>
          <p:cNvPr id="3" name="Subtitle 2">
            <a:extLst>
              <a:ext uri="{FF2B5EF4-FFF2-40B4-BE49-F238E27FC236}">
                <a16:creationId xmlns:a16="http://schemas.microsoft.com/office/drawing/2014/main" id="{F3FEA6DB-E157-83E1-95A7-16B44C5DE11F}"/>
              </a:ext>
            </a:extLst>
          </p:cNvPr>
          <p:cNvSpPr>
            <a:spLocks noGrp="1"/>
          </p:cNvSpPr>
          <p:nvPr>
            <p:ph type="subTitle" idx="1" hasCustomPrompt="1"/>
          </p:nvPr>
        </p:nvSpPr>
        <p:spPr>
          <a:xfrm>
            <a:off x="1524000" y="3987101"/>
            <a:ext cx="9144000" cy="678544"/>
          </a:xfrm>
        </p:spPr>
        <p:txBody>
          <a:bodyPr/>
          <a:lstStyle>
            <a:lvl1pPr marL="0" indent="0" algn="ctr">
              <a:buNone/>
              <a:defRPr sz="2400" b="1" spc="3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SUBHEADER INFO</a:t>
            </a:r>
          </a:p>
        </p:txBody>
      </p:sp>
      <p:pic>
        <p:nvPicPr>
          <p:cNvPr id="20" name="Graphic 19">
            <a:extLst>
              <a:ext uri="{FF2B5EF4-FFF2-40B4-BE49-F238E27FC236}">
                <a16:creationId xmlns:a16="http://schemas.microsoft.com/office/drawing/2014/main" id="{B6D2D137-C3C4-4CBB-5BED-A9FF0AEBA1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011509" y="5543713"/>
            <a:ext cx="2168982" cy="768052"/>
          </a:xfrm>
          <a:prstGeom prst="rect">
            <a:avLst/>
          </a:prstGeom>
        </p:spPr>
      </p:pic>
      <p:sp>
        <p:nvSpPr>
          <p:cNvPr id="4" name="Slide Number Placeholder 3">
            <a:extLst>
              <a:ext uri="{FF2B5EF4-FFF2-40B4-BE49-F238E27FC236}">
                <a16:creationId xmlns:a16="http://schemas.microsoft.com/office/drawing/2014/main" id="{ED57B464-F097-347B-AA8B-D3BDDBF2B9CB}"/>
              </a:ext>
            </a:extLst>
          </p:cNvPr>
          <p:cNvSpPr>
            <a:spLocks noGrp="1"/>
          </p:cNvSpPr>
          <p:nvPr>
            <p:ph type="sldNum" sz="quarter" idx="10"/>
          </p:nvPr>
        </p:nvSpPr>
        <p:spPr>
          <a:xfrm>
            <a:off x="731030" y="6355349"/>
            <a:ext cx="2743200" cy="365125"/>
          </a:xfrm>
        </p:spPr>
        <p:txBody>
          <a:bodyPr/>
          <a:lstStyle/>
          <a:p>
            <a:fld id="{6BF50BB0-CCD4-4FEC-8664-D78E9B5251CA}" type="slidenum">
              <a:rPr lang="en-US" smtClean="0"/>
              <a:pPr/>
              <a:t>‹#›</a:t>
            </a:fld>
            <a:endParaRPr lang="en-US"/>
          </a:p>
        </p:txBody>
      </p:sp>
    </p:spTree>
    <p:extLst>
      <p:ext uri="{BB962C8B-B14F-4D97-AF65-F5344CB8AC3E}">
        <p14:creationId xmlns:p14="http://schemas.microsoft.com/office/powerpoint/2010/main" val="4086785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Alternative Title Slide_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716A-AFFE-B73D-784A-6A409A803735}"/>
              </a:ext>
            </a:extLst>
          </p:cNvPr>
          <p:cNvSpPr>
            <a:spLocks noGrp="1"/>
          </p:cNvSpPr>
          <p:nvPr>
            <p:ph type="ctrTitle" hasCustomPrompt="1"/>
          </p:nvPr>
        </p:nvSpPr>
        <p:spPr>
          <a:xfrm>
            <a:off x="731032" y="3271684"/>
            <a:ext cx="7910286" cy="2516635"/>
          </a:xfrm>
        </p:spPr>
        <p:txBody>
          <a:bodyPr anchor="ctr">
            <a:normAutofit/>
          </a:bodyPr>
          <a:lstStyle>
            <a:lvl1pPr algn="l">
              <a:defRPr sz="8000">
                <a:solidFill>
                  <a:schemeClr val="tx1"/>
                </a:solidFill>
                <a:latin typeface="+mj-lt"/>
              </a:defRPr>
            </a:lvl1pPr>
          </a:lstStyle>
          <a:p>
            <a:r>
              <a:rPr lang="en-US"/>
              <a:t>Presentation Title Goes Here</a:t>
            </a:r>
          </a:p>
        </p:txBody>
      </p:sp>
      <p:sp>
        <p:nvSpPr>
          <p:cNvPr id="3" name="Subtitle 2">
            <a:extLst>
              <a:ext uri="{FF2B5EF4-FFF2-40B4-BE49-F238E27FC236}">
                <a16:creationId xmlns:a16="http://schemas.microsoft.com/office/drawing/2014/main" id="{F3FEA6DB-E157-83E1-95A7-16B44C5DE11F}"/>
              </a:ext>
            </a:extLst>
          </p:cNvPr>
          <p:cNvSpPr>
            <a:spLocks noGrp="1"/>
          </p:cNvSpPr>
          <p:nvPr>
            <p:ph type="subTitle" idx="1" hasCustomPrompt="1"/>
          </p:nvPr>
        </p:nvSpPr>
        <p:spPr>
          <a:xfrm>
            <a:off x="731032" y="5702531"/>
            <a:ext cx="7910284" cy="655904"/>
          </a:xfrm>
        </p:spPr>
        <p:txBody>
          <a:bodyPr/>
          <a:lstStyle>
            <a:lvl1pPr marL="0" indent="0" algn="l">
              <a:buNone/>
              <a:defRPr sz="2400" b="1" spc="3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SUBHEADER INFO</a:t>
            </a:r>
          </a:p>
        </p:txBody>
      </p:sp>
      <p:pic>
        <p:nvPicPr>
          <p:cNvPr id="9" name="Graphic 8">
            <a:extLst>
              <a:ext uri="{FF2B5EF4-FFF2-40B4-BE49-F238E27FC236}">
                <a16:creationId xmlns:a16="http://schemas.microsoft.com/office/drawing/2014/main" id="{132190D6-CD36-0967-D8CA-8DA0A445C73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791" t="14870" r="37950"/>
          <a:stretch/>
        </p:blipFill>
        <p:spPr>
          <a:xfrm rot="20497604">
            <a:off x="10452208" y="-412316"/>
            <a:ext cx="2017524" cy="2497454"/>
          </a:xfrm>
          <a:prstGeom prst="rect">
            <a:avLst/>
          </a:prstGeom>
        </p:spPr>
      </p:pic>
      <p:pic>
        <p:nvPicPr>
          <p:cNvPr id="10" name="Graphic 9">
            <a:extLst>
              <a:ext uri="{FF2B5EF4-FFF2-40B4-BE49-F238E27FC236}">
                <a16:creationId xmlns:a16="http://schemas.microsoft.com/office/drawing/2014/main" id="{34484227-91FA-414F-AF0B-4B719B7924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791" t="38360" r="54860"/>
          <a:stretch/>
        </p:blipFill>
        <p:spPr>
          <a:xfrm rot="16783329">
            <a:off x="96492" y="-497100"/>
            <a:ext cx="1324934" cy="1808334"/>
          </a:xfrm>
          <a:prstGeom prst="rect">
            <a:avLst/>
          </a:prstGeom>
        </p:spPr>
      </p:pic>
      <p:pic>
        <p:nvPicPr>
          <p:cNvPr id="11" name="Graphic 10">
            <a:extLst>
              <a:ext uri="{FF2B5EF4-FFF2-40B4-BE49-F238E27FC236}">
                <a16:creationId xmlns:a16="http://schemas.microsoft.com/office/drawing/2014/main" id="{2BEFD49B-EADA-73F7-FE9C-AC5874C5DC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985" t="-8361" r="11431" b="28206"/>
          <a:stretch/>
        </p:blipFill>
        <p:spPr>
          <a:xfrm rot="19678597">
            <a:off x="9072875" y="5784913"/>
            <a:ext cx="2522351" cy="2351534"/>
          </a:xfrm>
          <a:prstGeom prst="rect">
            <a:avLst/>
          </a:prstGeom>
        </p:spPr>
      </p:pic>
      <p:pic>
        <p:nvPicPr>
          <p:cNvPr id="15" name="Graphic 14">
            <a:extLst>
              <a:ext uri="{FF2B5EF4-FFF2-40B4-BE49-F238E27FC236}">
                <a16:creationId xmlns:a16="http://schemas.microsoft.com/office/drawing/2014/main" id="{35396D92-9CD5-DDE0-374F-72E2B352F0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131" y="1966978"/>
            <a:ext cx="2521269" cy="892800"/>
          </a:xfrm>
          <a:prstGeom prst="rect">
            <a:avLst/>
          </a:prstGeom>
        </p:spPr>
      </p:pic>
      <p:sp>
        <p:nvSpPr>
          <p:cNvPr id="21" name="Slide Number Placeholder 20">
            <a:extLst>
              <a:ext uri="{FF2B5EF4-FFF2-40B4-BE49-F238E27FC236}">
                <a16:creationId xmlns:a16="http://schemas.microsoft.com/office/drawing/2014/main" id="{9A0524D6-71F0-D4BC-4B93-CE8CD0AA90AF}"/>
              </a:ext>
            </a:extLst>
          </p:cNvPr>
          <p:cNvSpPr>
            <a:spLocks noGrp="1"/>
          </p:cNvSpPr>
          <p:nvPr>
            <p:ph type="sldNum" sz="quarter" idx="12"/>
          </p:nvPr>
        </p:nvSpPr>
        <p:spPr>
          <a:xfrm>
            <a:off x="731031" y="6356350"/>
            <a:ext cx="2743200" cy="365125"/>
          </a:xfrm>
        </p:spPr>
        <p:txBody>
          <a:bodyPr/>
          <a:lstStyle>
            <a:lvl1pPr algn="l">
              <a:defRPr>
                <a:latin typeface="Filson Pro Bold" panose="02000000000000000000" pitchFamily="50" charset="0"/>
              </a:defRPr>
            </a:lvl1pPr>
          </a:lstStyle>
          <a:p>
            <a:fld id="{6BF50BB0-CCD4-4FEC-8664-D78E9B5251CA}" type="slidenum">
              <a:rPr lang="en-US" smtClean="0"/>
              <a:pPr/>
              <a:t>‹#›</a:t>
            </a:fld>
            <a:endParaRPr lang="en-US"/>
          </a:p>
        </p:txBody>
      </p:sp>
    </p:spTree>
    <p:extLst>
      <p:ext uri="{BB962C8B-B14F-4D97-AF65-F5344CB8AC3E}">
        <p14:creationId xmlns:p14="http://schemas.microsoft.com/office/powerpoint/2010/main" val="18131947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Alternative Title Slide_B">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675CECB7-ADF4-2E63-24D2-D22FA74203DD}"/>
              </a:ext>
            </a:extLst>
          </p:cNvPr>
          <p:cNvPicPr>
            <a:picLocks noGrp="1" noRot="1" noChangeAspect="1" noMove="1" noResize="1" noEditPoints="1" noAdjustHandles="1" noChangeArrowheads="1" noChangeShapeType="1" noCrop="1"/>
          </p:cNvPicPr>
          <p:nvPr userDrawn="1"/>
        </p:nvPicPr>
        <p:blipFill rotWithShape="1">
          <a:blip r:embed="rId2">
            <a:extLst>
              <a:ext uri="{96DAC541-7B7A-43D3-8B79-37D633B846F1}">
                <asvg:svgBlip xmlns:asvg="http://schemas.microsoft.com/office/drawing/2016/SVG/main" r:embed="rId3"/>
              </a:ext>
            </a:extLst>
          </a:blip>
          <a:srcRect l="26067" t="-2870" b="13790"/>
          <a:stretch/>
        </p:blipFill>
        <p:spPr>
          <a:xfrm rot="10800000">
            <a:off x="7048729" y="-2"/>
            <a:ext cx="5155669" cy="3933959"/>
          </a:xfrm>
          <a:prstGeom prst="rect">
            <a:avLst/>
          </a:prstGeom>
        </p:spPr>
      </p:pic>
      <p:pic>
        <p:nvPicPr>
          <p:cNvPr id="16" name="Graphic 15">
            <a:extLst>
              <a:ext uri="{FF2B5EF4-FFF2-40B4-BE49-F238E27FC236}">
                <a16:creationId xmlns:a16="http://schemas.microsoft.com/office/drawing/2014/main" id="{F8DA556B-BC77-80F2-74DC-D8BD8171AE3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72" t="-1487" r="-615" b="28972"/>
          <a:stretch/>
        </p:blipFill>
        <p:spPr>
          <a:xfrm rot="16200000">
            <a:off x="8854848" y="3508446"/>
            <a:ext cx="3496764" cy="3202342"/>
          </a:xfrm>
          <a:prstGeom prst="rect">
            <a:avLst/>
          </a:prstGeom>
        </p:spPr>
      </p:pic>
      <p:sp>
        <p:nvSpPr>
          <p:cNvPr id="2" name="Title 1">
            <a:extLst>
              <a:ext uri="{FF2B5EF4-FFF2-40B4-BE49-F238E27FC236}">
                <a16:creationId xmlns:a16="http://schemas.microsoft.com/office/drawing/2014/main" id="{942C716A-AFFE-B73D-784A-6A409A803735}"/>
              </a:ext>
            </a:extLst>
          </p:cNvPr>
          <p:cNvSpPr>
            <a:spLocks noGrp="1"/>
          </p:cNvSpPr>
          <p:nvPr>
            <p:ph type="ctrTitle" hasCustomPrompt="1"/>
          </p:nvPr>
        </p:nvSpPr>
        <p:spPr>
          <a:xfrm>
            <a:off x="731032" y="3236685"/>
            <a:ext cx="7910286" cy="2443206"/>
          </a:xfrm>
        </p:spPr>
        <p:txBody>
          <a:bodyPr anchor="b">
            <a:normAutofit/>
          </a:bodyPr>
          <a:lstStyle>
            <a:lvl1pPr algn="l">
              <a:defRPr sz="8000">
                <a:solidFill>
                  <a:schemeClr val="tx1"/>
                </a:solidFill>
                <a:latin typeface="+mj-lt"/>
              </a:defRPr>
            </a:lvl1pPr>
          </a:lstStyle>
          <a:p>
            <a:r>
              <a:rPr lang="en-US"/>
              <a:t>Section Slide Title Goes Here</a:t>
            </a:r>
          </a:p>
        </p:txBody>
      </p:sp>
      <p:sp>
        <p:nvSpPr>
          <p:cNvPr id="3" name="Subtitle 2">
            <a:extLst>
              <a:ext uri="{FF2B5EF4-FFF2-40B4-BE49-F238E27FC236}">
                <a16:creationId xmlns:a16="http://schemas.microsoft.com/office/drawing/2014/main" id="{F3FEA6DB-E157-83E1-95A7-16B44C5DE11F}"/>
              </a:ext>
            </a:extLst>
          </p:cNvPr>
          <p:cNvSpPr>
            <a:spLocks noGrp="1"/>
          </p:cNvSpPr>
          <p:nvPr>
            <p:ph type="subTitle" idx="1" hasCustomPrompt="1"/>
          </p:nvPr>
        </p:nvSpPr>
        <p:spPr>
          <a:xfrm>
            <a:off x="731032" y="5679891"/>
            <a:ext cx="7910286" cy="678544"/>
          </a:xfrm>
        </p:spPr>
        <p:txBody>
          <a:bodyPr/>
          <a:lstStyle>
            <a:lvl1pPr marL="0" indent="0" algn="l">
              <a:buNone/>
              <a:defRPr sz="2400" b="1" spc="3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SUBHEADER INFO</a:t>
            </a:r>
          </a:p>
        </p:txBody>
      </p:sp>
      <p:pic>
        <p:nvPicPr>
          <p:cNvPr id="5" name="Graphic 4">
            <a:extLst>
              <a:ext uri="{FF2B5EF4-FFF2-40B4-BE49-F238E27FC236}">
                <a16:creationId xmlns:a16="http://schemas.microsoft.com/office/drawing/2014/main" id="{10170BD1-51D5-221E-BBBE-7B0F074F18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131" y="1966978"/>
            <a:ext cx="2521269" cy="892800"/>
          </a:xfrm>
          <a:prstGeom prst="rect">
            <a:avLst/>
          </a:prstGeom>
        </p:spPr>
      </p:pic>
      <p:sp>
        <p:nvSpPr>
          <p:cNvPr id="8" name="Slide Number Placeholder 7">
            <a:extLst>
              <a:ext uri="{FF2B5EF4-FFF2-40B4-BE49-F238E27FC236}">
                <a16:creationId xmlns:a16="http://schemas.microsoft.com/office/drawing/2014/main" id="{315F52F4-54BA-955E-851B-4080AFD89020}"/>
              </a:ext>
            </a:extLst>
          </p:cNvPr>
          <p:cNvSpPr>
            <a:spLocks noGrp="1"/>
          </p:cNvSpPr>
          <p:nvPr>
            <p:ph type="sldNum" sz="quarter" idx="12"/>
          </p:nvPr>
        </p:nvSpPr>
        <p:spPr>
          <a:xfrm>
            <a:off x="731032" y="6356350"/>
            <a:ext cx="2743200" cy="365125"/>
          </a:xfrm>
        </p:spPr>
        <p:txBody>
          <a:bodyPr/>
          <a:lstStyle>
            <a:lvl1pPr algn="l">
              <a:defRPr>
                <a:latin typeface="Filson Pro Bold" panose="02000000000000000000" pitchFamily="50" charset="0"/>
              </a:defRPr>
            </a:lvl1pPr>
          </a:lstStyle>
          <a:p>
            <a:fld id="{6BF50BB0-CCD4-4FEC-8664-D78E9B5251CA}" type="slidenum">
              <a:rPr lang="en-US" smtClean="0"/>
              <a:pPr/>
              <a:t>‹#›</a:t>
            </a:fld>
            <a:endParaRPr lang="en-US"/>
          </a:p>
        </p:txBody>
      </p:sp>
    </p:spTree>
    <p:extLst>
      <p:ext uri="{BB962C8B-B14F-4D97-AF65-F5344CB8AC3E}">
        <p14:creationId xmlns:p14="http://schemas.microsoft.com/office/powerpoint/2010/main" val="3854634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 Phot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0FAF60-9245-C229-101D-097B9E3FDF49}"/>
              </a:ext>
            </a:extLst>
          </p:cNvPr>
          <p:cNvSpPr/>
          <p:nvPr userDrawn="1"/>
        </p:nvSpPr>
        <p:spPr>
          <a:xfrm>
            <a:off x="-1" y="1"/>
            <a:ext cx="531223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DCD5F6-734E-CCF2-ED6B-7DCDCFA0D224}"/>
              </a:ext>
            </a:extLst>
          </p:cNvPr>
          <p:cNvSpPr>
            <a:spLocks noGrp="1"/>
          </p:cNvSpPr>
          <p:nvPr>
            <p:ph type="title"/>
          </p:nvPr>
        </p:nvSpPr>
        <p:spPr>
          <a:xfrm>
            <a:off x="731033" y="1452556"/>
            <a:ext cx="3855482" cy="3849235"/>
          </a:xfrm>
        </p:spPr>
        <p:txBody>
          <a:bodyPr anchor="ctr">
            <a:normAutofit/>
          </a:bodyPr>
          <a:lstStyle>
            <a:lvl1pPr>
              <a:defRPr sz="4400">
                <a:latin typeface="+mj-lt"/>
              </a:defRPr>
            </a:lvl1pPr>
          </a:lstStyle>
          <a:p>
            <a:r>
              <a:rPr lang="en-US"/>
              <a:t>Click to edit Master title style</a:t>
            </a:r>
          </a:p>
        </p:txBody>
      </p:sp>
      <p:sp>
        <p:nvSpPr>
          <p:cNvPr id="9" name="Picture Placeholder 8">
            <a:extLst>
              <a:ext uri="{FF2B5EF4-FFF2-40B4-BE49-F238E27FC236}">
                <a16:creationId xmlns:a16="http://schemas.microsoft.com/office/drawing/2014/main" id="{3965F204-CFDC-DB31-432C-A0E5322E0031}"/>
              </a:ext>
            </a:extLst>
          </p:cNvPr>
          <p:cNvSpPr>
            <a:spLocks noGrp="1"/>
          </p:cNvSpPr>
          <p:nvPr>
            <p:ph type="pic" sz="quarter" idx="10"/>
          </p:nvPr>
        </p:nvSpPr>
        <p:spPr>
          <a:xfrm>
            <a:off x="5312229" y="0"/>
            <a:ext cx="6879771" cy="6858000"/>
          </a:xfrm>
          <a:prstGeom prst="rect">
            <a:avLst/>
          </a:prstGeom>
        </p:spPr>
        <p:txBody>
          <a:bodyPr/>
          <a:lstStyle/>
          <a:p>
            <a:r>
              <a:rPr lang="en-US"/>
              <a:t>Click icon to add picture</a:t>
            </a:r>
          </a:p>
        </p:txBody>
      </p:sp>
      <p:pic>
        <p:nvPicPr>
          <p:cNvPr id="11" name="Graphic 10">
            <a:extLst>
              <a:ext uri="{FF2B5EF4-FFF2-40B4-BE49-F238E27FC236}">
                <a16:creationId xmlns:a16="http://schemas.microsoft.com/office/drawing/2014/main" id="{FA0E4D6E-9CE1-4366-C535-572219EBFB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05" t="-7829" r="2" b="-1"/>
          <a:stretch/>
        </p:blipFill>
        <p:spPr>
          <a:xfrm rot="7895783">
            <a:off x="10937173" y="-124373"/>
            <a:ext cx="1356950" cy="1743705"/>
          </a:xfrm>
          <a:prstGeom prst="rect">
            <a:avLst/>
          </a:prstGeom>
        </p:spPr>
      </p:pic>
      <p:pic>
        <p:nvPicPr>
          <p:cNvPr id="15" name="Graphic 14">
            <a:extLst>
              <a:ext uri="{FF2B5EF4-FFF2-40B4-BE49-F238E27FC236}">
                <a16:creationId xmlns:a16="http://schemas.microsoft.com/office/drawing/2014/main" id="{4211460C-1EF1-3937-8469-CEDB83A66D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7068" b="31694"/>
          <a:stretch/>
        </p:blipFill>
        <p:spPr>
          <a:xfrm>
            <a:off x="0" y="5667375"/>
            <a:ext cx="893144" cy="1190626"/>
          </a:xfrm>
          <a:prstGeom prst="rect">
            <a:avLst/>
          </a:prstGeom>
        </p:spPr>
      </p:pic>
      <p:pic>
        <p:nvPicPr>
          <p:cNvPr id="19" name="Graphic 18">
            <a:extLst>
              <a:ext uri="{FF2B5EF4-FFF2-40B4-BE49-F238E27FC236}">
                <a16:creationId xmlns:a16="http://schemas.microsoft.com/office/drawing/2014/main" id="{83153591-DAC1-4C8B-EB6B-CEC87A15D7D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1236" t="37680" r="30050" b="-5035"/>
          <a:stretch/>
        </p:blipFill>
        <p:spPr>
          <a:xfrm>
            <a:off x="4160030" y="0"/>
            <a:ext cx="1152200" cy="1174058"/>
          </a:xfrm>
          <a:prstGeom prst="rect">
            <a:avLst/>
          </a:prstGeom>
        </p:spPr>
      </p:pic>
      <p:sp>
        <p:nvSpPr>
          <p:cNvPr id="18" name="Slide Number Placeholder 17">
            <a:extLst>
              <a:ext uri="{FF2B5EF4-FFF2-40B4-BE49-F238E27FC236}">
                <a16:creationId xmlns:a16="http://schemas.microsoft.com/office/drawing/2014/main" id="{A3D68361-0500-C1CE-EDCD-F30499CAAE82}"/>
              </a:ext>
            </a:extLst>
          </p:cNvPr>
          <p:cNvSpPr>
            <a:spLocks noGrp="1"/>
          </p:cNvSpPr>
          <p:nvPr>
            <p:ph type="sldNum" sz="quarter" idx="11"/>
          </p:nvPr>
        </p:nvSpPr>
        <p:spPr>
          <a:xfrm>
            <a:off x="731033" y="6356350"/>
            <a:ext cx="2743200" cy="365125"/>
          </a:xfrm>
        </p:spPr>
        <p:txBody>
          <a:bodyPr/>
          <a:lstStyle/>
          <a:p>
            <a:fld id="{6BF50BB0-CCD4-4FEC-8664-D78E9B5251CA}" type="slidenum">
              <a:rPr lang="en-US" smtClean="0"/>
              <a:pPr/>
              <a:t>‹#›</a:t>
            </a:fld>
            <a:endParaRPr lang="en-US"/>
          </a:p>
        </p:txBody>
      </p:sp>
    </p:spTree>
    <p:extLst>
      <p:ext uri="{BB962C8B-B14F-4D97-AF65-F5344CB8AC3E}">
        <p14:creationId xmlns:p14="http://schemas.microsoft.com/office/powerpoint/2010/main" val="17659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6BD59-DD8E-A040-A484-E38270B8ADA7}"/>
              </a:ext>
            </a:extLst>
          </p:cNvPr>
          <p:cNvSpPr>
            <a:spLocks noGrp="1"/>
          </p:cNvSpPr>
          <p:nvPr>
            <p:ph idx="1"/>
          </p:nvPr>
        </p:nvSpPr>
        <p:spPr>
          <a:xfrm>
            <a:off x="316522" y="1253331"/>
            <a:ext cx="11547232" cy="49346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sp>
        <p:nvSpPr>
          <p:cNvPr id="9" name="Title 8">
            <a:extLst>
              <a:ext uri="{FF2B5EF4-FFF2-40B4-BE49-F238E27FC236}">
                <a16:creationId xmlns:a16="http://schemas.microsoft.com/office/drawing/2014/main" id="{1C1E232E-BF1F-E244-A7D1-73B203F138C2}"/>
              </a:ext>
            </a:extLst>
          </p:cNvPr>
          <p:cNvSpPr>
            <a:spLocks noGrp="1"/>
          </p:cNvSpPr>
          <p:nvPr>
            <p:ph type="title"/>
          </p:nvPr>
        </p:nvSpPr>
        <p:spPr>
          <a:xfrm>
            <a:off x="146538" y="136525"/>
            <a:ext cx="10515600" cy="777875"/>
          </a:xfrm>
        </p:spPr>
        <p:txBody>
          <a:bodyPr>
            <a:normAutofit/>
          </a:bodyPr>
          <a:lstStyle>
            <a:lvl1pPr>
              <a:defRPr sz="3200">
                <a:solidFill>
                  <a:schemeClr val="tx2"/>
                </a:solidFill>
              </a:defRPr>
            </a:lvl1pPr>
          </a:lstStyle>
          <a:p>
            <a:r>
              <a:rPr lang="en-US"/>
              <a:t>Click to edit Master title style</a:t>
            </a:r>
          </a:p>
        </p:txBody>
      </p:sp>
      <p:pic>
        <p:nvPicPr>
          <p:cNvPr id="11" name="Picture 10">
            <a:extLst>
              <a:ext uri="{FF2B5EF4-FFF2-40B4-BE49-F238E27FC236}">
                <a16:creationId xmlns:a16="http://schemas.microsoft.com/office/drawing/2014/main" id="{FED936CA-FFAE-7A4C-9A04-B751E4CE4E18}"/>
              </a:ext>
            </a:extLst>
          </p:cNvPr>
          <p:cNvPicPr>
            <a:picLocks noChangeAspect="1"/>
          </p:cNvPicPr>
          <p:nvPr/>
        </p:nvPicPr>
        <p:blipFill>
          <a:blip r:embed="rId2"/>
          <a:stretch>
            <a:fillRect/>
          </a:stretch>
        </p:blipFill>
        <p:spPr>
          <a:xfrm>
            <a:off x="10445261" y="195844"/>
            <a:ext cx="1553307" cy="550205"/>
          </a:xfrm>
          <a:prstGeom prst="rect">
            <a:avLst/>
          </a:prstGeom>
        </p:spPr>
      </p:pic>
      <p:pic>
        <p:nvPicPr>
          <p:cNvPr id="2" name="Picture 1">
            <a:extLst>
              <a:ext uri="{FF2B5EF4-FFF2-40B4-BE49-F238E27FC236}">
                <a16:creationId xmlns:a16="http://schemas.microsoft.com/office/drawing/2014/main" id="{B3585AD9-EDF5-5AAE-5A10-8194A60D92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784848" y="0"/>
            <a:ext cx="5407152" cy="6858000"/>
          </a:xfrm>
          <a:prstGeom prst="rect">
            <a:avLst/>
          </a:prstGeom>
        </p:spPr>
      </p:pic>
    </p:spTree>
    <p:extLst>
      <p:ext uri="{BB962C8B-B14F-4D97-AF65-F5344CB8AC3E}">
        <p14:creationId xmlns:p14="http://schemas.microsoft.com/office/powerpoint/2010/main" val="896626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rge Quote or Call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2EF2CFE-0448-2140-FABC-AB3F3EDE0DF4}"/>
              </a:ext>
            </a:extLst>
          </p:cNvPr>
          <p:cNvSpPr>
            <a:spLocks noGrp="1"/>
          </p:cNvSpPr>
          <p:nvPr>
            <p:ph type="body" sz="quarter" idx="10" hasCustomPrompt="1"/>
          </p:nvPr>
        </p:nvSpPr>
        <p:spPr>
          <a:xfrm>
            <a:off x="2431256" y="1810544"/>
            <a:ext cx="7329487" cy="3236912"/>
          </a:xfrm>
        </p:spPr>
        <p:txBody>
          <a:bodyPr anchor="ctr">
            <a:normAutofit/>
          </a:bodyPr>
          <a:lstStyle>
            <a:lvl1pPr marL="0" indent="0" algn="ctr">
              <a:buNone/>
              <a:defRPr sz="3200">
                <a:latin typeface="Figtree Medium" pitchFamily="2" charset="0"/>
              </a:defRPr>
            </a:lvl1pPr>
          </a:lstStyle>
          <a:p>
            <a:pPr lvl="0"/>
            <a:r>
              <a:rPr lang="en-US"/>
              <a:t>Large Quote Testimonial?</a:t>
            </a:r>
          </a:p>
        </p:txBody>
      </p:sp>
      <p:pic>
        <p:nvPicPr>
          <p:cNvPr id="16" name="Graphic 15">
            <a:extLst>
              <a:ext uri="{FF2B5EF4-FFF2-40B4-BE49-F238E27FC236}">
                <a16:creationId xmlns:a16="http://schemas.microsoft.com/office/drawing/2014/main" id="{6FC3DEF1-C712-C467-9E63-3F6373B988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878" y="-574443"/>
            <a:ext cx="2389187" cy="2851145"/>
          </a:xfrm>
          <a:prstGeom prst="rect">
            <a:avLst/>
          </a:prstGeom>
        </p:spPr>
      </p:pic>
      <p:pic>
        <p:nvPicPr>
          <p:cNvPr id="18" name="Graphic 17">
            <a:extLst>
              <a:ext uri="{FF2B5EF4-FFF2-40B4-BE49-F238E27FC236}">
                <a16:creationId xmlns:a16="http://schemas.microsoft.com/office/drawing/2014/main" id="{330358DC-166C-CED5-E717-96A3B2030C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916453">
            <a:off x="9999758" y="4711930"/>
            <a:ext cx="2891907" cy="2708518"/>
          </a:xfrm>
          <a:prstGeom prst="rect">
            <a:avLst/>
          </a:prstGeom>
        </p:spPr>
      </p:pic>
      <p:sp>
        <p:nvSpPr>
          <p:cNvPr id="2" name="Slide Number Placeholder 1">
            <a:extLst>
              <a:ext uri="{FF2B5EF4-FFF2-40B4-BE49-F238E27FC236}">
                <a16:creationId xmlns:a16="http://schemas.microsoft.com/office/drawing/2014/main" id="{BDAEB434-BE41-4964-584E-D5A4C9F7CF2E}"/>
              </a:ext>
            </a:extLst>
          </p:cNvPr>
          <p:cNvSpPr>
            <a:spLocks noGrp="1"/>
          </p:cNvSpPr>
          <p:nvPr>
            <p:ph type="sldNum" sz="quarter" idx="11"/>
          </p:nvPr>
        </p:nvSpPr>
        <p:spPr>
          <a:xfrm>
            <a:off x="731031" y="6356349"/>
            <a:ext cx="2743200" cy="365125"/>
          </a:xfrm>
        </p:spPr>
        <p:txBody>
          <a:bodyPr/>
          <a:lstStyle/>
          <a:p>
            <a:fld id="{6BF50BB0-CCD4-4FEC-8664-D78E9B5251CA}" type="slidenum">
              <a:rPr lang="en-US" smtClean="0"/>
              <a:pPr/>
              <a:t>‹#›</a:t>
            </a:fld>
            <a:endParaRPr lang="en-US"/>
          </a:p>
        </p:txBody>
      </p:sp>
    </p:spTree>
    <p:extLst>
      <p:ext uri="{BB962C8B-B14F-4D97-AF65-F5344CB8AC3E}">
        <p14:creationId xmlns:p14="http://schemas.microsoft.com/office/powerpoint/2010/main" val="2561626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4E6DF-7D42-CF3E-EF67-72291B1536B0}"/>
              </a:ext>
            </a:extLst>
          </p:cNvPr>
          <p:cNvSpPr>
            <a:spLocks noGrp="1"/>
          </p:cNvSpPr>
          <p:nvPr>
            <p:ph type="title" hasCustomPrompt="1"/>
          </p:nvPr>
        </p:nvSpPr>
        <p:spPr>
          <a:xfrm>
            <a:off x="731032" y="823232"/>
            <a:ext cx="10515600" cy="1411966"/>
          </a:xfrm>
        </p:spPr>
        <p:txBody>
          <a:bodyPr anchor="t">
            <a:normAutofit/>
          </a:bodyPr>
          <a:lstStyle>
            <a:lvl1pPr>
              <a:defRPr sz="4800">
                <a:solidFill>
                  <a:schemeClr val="tx2"/>
                </a:solidFill>
              </a:defRPr>
            </a:lvl1pPr>
          </a:lstStyle>
          <a:p>
            <a:r>
              <a:rPr lang="en-US"/>
              <a:t>Slide Title </a:t>
            </a:r>
            <a:br>
              <a:rPr lang="en-US"/>
            </a:br>
            <a:r>
              <a:rPr lang="en-US"/>
              <a:t>Goes Here</a:t>
            </a:r>
          </a:p>
        </p:txBody>
      </p:sp>
      <p:pic>
        <p:nvPicPr>
          <p:cNvPr id="11" name="Graphic 10">
            <a:extLst>
              <a:ext uri="{FF2B5EF4-FFF2-40B4-BE49-F238E27FC236}">
                <a16:creationId xmlns:a16="http://schemas.microsoft.com/office/drawing/2014/main" id="{D9FCE328-57EF-BDD5-1ED2-9E2944EF1F7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t="24263"/>
          <a:stretch/>
        </p:blipFill>
        <p:spPr>
          <a:xfrm rot="10800000">
            <a:off x="10472736" y="4001294"/>
            <a:ext cx="1719263" cy="2856706"/>
          </a:xfrm>
          <a:prstGeom prst="rect">
            <a:avLst/>
          </a:prstGeom>
        </p:spPr>
      </p:pic>
      <p:sp>
        <p:nvSpPr>
          <p:cNvPr id="14" name="Slide Number Placeholder 13">
            <a:extLst>
              <a:ext uri="{FF2B5EF4-FFF2-40B4-BE49-F238E27FC236}">
                <a16:creationId xmlns:a16="http://schemas.microsoft.com/office/drawing/2014/main" id="{FBDB27A1-6A56-1AA5-8B69-70A72DC83F06}"/>
              </a:ext>
            </a:extLst>
          </p:cNvPr>
          <p:cNvSpPr>
            <a:spLocks noGrp="1"/>
          </p:cNvSpPr>
          <p:nvPr>
            <p:ph type="sldNum" sz="quarter" idx="10"/>
          </p:nvPr>
        </p:nvSpPr>
        <p:spPr>
          <a:xfrm>
            <a:off x="731032" y="6356350"/>
            <a:ext cx="2743200" cy="365125"/>
          </a:xfrm>
        </p:spPr>
        <p:txBody>
          <a:bodyPr/>
          <a:lstStyle/>
          <a:p>
            <a:fld id="{6BF50BB0-CCD4-4FEC-8664-D78E9B5251CA}" type="slidenum">
              <a:rPr lang="en-US" smtClean="0"/>
              <a:pPr/>
              <a:t>‹#›</a:t>
            </a:fld>
            <a:endParaRPr lang="en-US"/>
          </a:p>
        </p:txBody>
      </p:sp>
      <p:sp>
        <p:nvSpPr>
          <p:cNvPr id="22" name="Content Placeholder 2">
            <a:extLst>
              <a:ext uri="{FF2B5EF4-FFF2-40B4-BE49-F238E27FC236}">
                <a16:creationId xmlns:a16="http://schemas.microsoft.com/office/drawing/2014/main" id="{D1D2A7F1-4D47-5C8E-A7B2-DD217AC570EB}"/>
              </a:ext>
            </a:extLst>
          </p:cNvPr>
          <p:cNvSpPr>
            <a:spLocks noGrp="1"/>
          </p:cNvSpPr>
          <p:nvPr>
            <p:ph idx="11" hasCustomPrompt="1"/>
          </p:nvPr>
        </p:nvSpPr>
        <p:spPr>
          <a:xfrm>
            <a:off x="731032" y="2235198"/>
            <a:ext cx="8369425" cy="3941764"/>
          </a:xfrm>
        </p:spPr>
        <p:txBody>
          <a:bodyPr/>
          <a:lstStyle>
            <a:lvl2pPr marL="0" indent="0">
              <a:lnSpc>
                <a:spcPct val="130000"/>
              </a:lnSpc>
              <a:spcBef>
                <a:spcPts val="1000"/>
              </a:spcBef>
              <a:defRPr/>
            </a:lvl2pPr>
            <a:lvl3pPr marL="0" indent="0">
              <a:lnSpc>
                <a:spcPct val="130000"/>
              </a:lnSpc>
              <a:spcBef>
                <a:spcPts val="1000"/>
              </a:spcBef>
              <a:defRPr/>
            </a:lvl3pPr>
            <a:lvl4pPr marL="0" indent="0">
              <a:lnSpc>
                <a:spcPct val="130000"/>
              </a:lnSpc>
              <a:spcBef>
                <a:spcPts val="1000"/>
              </a:spcBef>
              <a:defRPr/>
            </a:lvl4pPr>
            <a:lvl5pPr marL="0" indent="0">
              <a:lnSpc>
                <a:spcPct val="130000"/>
              </a:lnSpc>
              <a:spcBef>
                <a:spcPts val="1000"/>
              </a:spcBef>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576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4E6DF-7D42-CF3E-EF67-72291B1536B0}"/>
              </a:ext>
            </a:extLst>
          </p:cNvPr>
          <p:cNvSpPr>
            <a:spLocks noGrp="1"/>
          </p:cNvSpPr>
          <p:nvPr>
            <p:ph type="title" hasCustomPrompt="1"/>
          </p:nvPr>
        </p:nvSpPr>
        <p:spPr>
          <a:xfrm>
            <a:off x="731032" y="823233"/>
            <a:ext cx="4581199" cy="1411966"/>
          </a:xfrm>
        </p:spPr>
        <p:txBody>
          <a:bodyPr anchor="t">
            <a:normAutofit/>
          </a:bodyPr>
          <a:lstStyle>
            <a:lvl1pPr>
              <a:defRPr sz="4800">
                <a:solidFill>
                  <a:schemeClr val="tx2"/>
                </a:solidFill>
              </a:defRPr>
            </a:lvl1pPr>
          </a:lstStyle>
          <a:p>
            <a:r>
              <a:rPr lang="en-US"/>
              <a:t>Slide Title Goes Here</a:t>
            </a:r>
          </a:p>
        </p:txBody>
      </p:sp>
      <p:sp>
        <p:nvSpPr>
          <p:cNvPr id="3" name="Content Placeholder 2">
            <a:extLst>
              <a:ext uri="{FF2B5EF4-FFF2-40B4-BE49-F238E27FC236}">
                <a16:creationId xmlns:a16="http://schemas.microsoft.com/office/drawing/2014/main" id="{A3D8B707-3F29-F997-B30B-C700284E97D1}"/>
              </a:ext>
            </a:extLst>
          </p:cNvPr>
          <p:cNvSpPr>
            <a:spLocks noGrp="1"/>
          </p:cNvSpPr>
          <p:nvPr>
            <p:ph idx="1" hasCustomPrompt="1"/>
          </p:nvPr>
        </p:nvSpPr>
        <p:spPr>
          <a:xfrm>
            <a:off x="731032" y="2235198"/>
            <a:ext cx="4581199" cy="3941764"/>
          </a:xfrm>
        </p:spPr>
        <p:txBody>
          <a:bodyPr/>
          <a:lstStyle>
            <a:lvl2pPr marL="0" indent="0">
              <a:lnSpc>
                <a:spcPct val="130000"/>
              </a:lnSpc>
              <a:spcBef>
                <a:spcPts val="1000"/>
              </a:spcBef>
              <a:defRPr/>
            </a:lvl2pPr>
            <a:lvl3pPr marL="0" indent="0">
              <a:lnSpc>
                <a:spcPct val="130000"/>
              </a:lnSpc>
              <a:spcBef>
                <a:spcPts val="1000"/>
              </a:spcBef>
              <a:defRPr/>
            </a:lvl3pPr>
            <a:lvl4pPr marL="0" indent="0">
              <a:lnSpc>
                <a:spcPct val="130000"/>
              </a:lnSpc>
              <a:spcBef>
                <a:spcPts val="1000"/>
              </a:spcBef>
              <a:defRPr/>
            </a:lvl4pPr>
            <a:lvl5pPr marL="0" indent="0">
              <a:lnSpc>
                <a:spcPct val="130000"/>
              </a:lnSpc>
              <a:spcBef>
                <a:spcPts val="1000"/>
              </a:spcBef>
              <a:defRPr/>
            </a:lvl5pPr>
          </a:lstStyle>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D9FCE328-57EF-BDD5-1ED2-9E2944EF1F7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t="24263"/>
          <a:stretch/>
        </p:blipFill>
        <p:spPr>
          <a:xfrm rot="10800000">
            <a:off x="10472736" y="4001294"/>
            <a:ext cx="1719263" cy="2856706"/>
          </a:xfrm>
          <a:prstGeom prst="rect">
            <a:avLst/>
          </a:prstGeom>
        </p:spPr>
      </p:pic>
      <p:sp>
        <p:nvSpPr>
          <p:cNvPr id="14" name="Slide Number Placeholder 13">
            <a:extLst>
              <a:ext uri="{FF2B5EF4-FFF2-40B4-BE49-F238E27FC236}">
                <a16:creationId xmlns:a16="http://schemas.microsoft.com/office/drawing/2014/main" id="{FBDB27A1-6A56-1AA5-8B69-70A72DC83F06}"/>
              </a:ext>
            </a:extLst>
          </p:cNvPr>
          <p:cNvSpPr>
            <a:spLocks noGrp="1"/>
          </p:cNvSpPr>
          <p:nvPr>
            <p:ph type="sldNum" sz="quarter" idx="10"/>
          </p:nvPr>
        </p:nvSpPr>
        <p:spPr>
          <a:xfrm>
            <a:off x="731032" y="6356350"/>
            <a:ext cx="2743200" cy="365125"/>
          </a:xfrm>
        </p:spPr>
        <p:txBody>
          <a:bodyPr/>
          <a:lstStyle/>
          <a:p>
            <a:fld id="{6BF50BB0-CCD4-4FEC-8664-D78E9B5251CA}" type="slidenum">
              <a:rPr lang="en-US" smtClean="0"/>
              <a:pPr/>
              <a:t>‹#›</a:t>
            </a:fld>
            <a:endParaRPr lang="en-US"/>
          </a:p>
        </p:txBody>
      </p:sp>
      <p:sp>
        <p:nvSpPr>
          <p:cNvPr id="4" name="Picture Placeholder 8">
            <a:extLst>
              <a:ext uri="{FF2B5EF4-FFF2-40B4-BE49-F238E27FC236}">
                <a16:creationId xmlns:a16="http://schemas.microsoft.com/office/drawing/2014/main" id="{F71AE013-592B-9841-CBB3-DB0A999D6AC1}"/>
              </a:ext>
            </a:extLst>
          </p:cNvPr>
          <p:cNvSpPr>
            <a:spLocks noGrp="1"/>
          </p:cNvSpPr>
          <p:nvPr>
            <p:ph type="pic" sz="quarter" idx="11"/>
          </p:nvPr>
        </p:nvSpPr>
        <p:spPr>
          <a:xfrm>
            <a:off x="5602515" y="289367"/>
            <a:ext cx="6299200" cy="6793604"/>
          </a:xfrm>
          <a:prstGeom prst="roundRect">
            <a:avLst>
              <a:gd name="adj" fmla="val 2336"/>
            </a:avLst>
          </a:prstGeom>
        </p:spPr>
        <p:txBody>
          <a:bodyPr/>
          <a:lstStyle/>
          <a:p>
            <a:r>
              <a:rPr lang="en-US"/>
              <a:t>Click icon to add picture</a:t>
            </a:r>
          </a:p>
        </p:txBody>
      </p:sp>
    </p:spTree>
    <p:extLst>
      <p:ext uri="{BB962C8B-B14F-4D97-AF65-F5344CB8AC3E}">
        <p14:creationId xmlns:p14="http://schemas.microsoft.com/office/powerpoint/2010/main" val="208171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329247-C068-4744-89C1-336D597D6F1B}"/>
              </a:ext>
            </a:extLst>
          </p:cNvPr>
          <p:cNvSpPr>
            <a:spLocks noGrp="1"/>
          </p:cNvSpPr>
          <p:nvPr>
            <p:ph type="sldNum" sz="quarter" idx="12"/>
          </p:nvPr>
        </p:nvSpPr>
        <p:spPr/>
        <p:txBody>
          <a:bodyPr/>
          <a:lstStyle>
            <a:lvl1pPr>
              <a:defRPr>
                <a:solidFill>
                  <a:schemeClr val="tx2"/>
                </a:solidFill>
              </a:defRPr>
            </a:lvl1pPr>
          </a:lstStyle>
          <a:p>
            <a:fld id="{4AAF0A1E-3ACD-E046-B174-FC5BB2071FF8}" type="slidenum">
              <a:rPr lang="en-US" smtClean="0"/>
              <a:pPr/>
              <a:t>‹#›</a:t>
            </a:fld>
            <a:endParaRPr lang="en-US"/>
          </a:p>
        </p:txBody>
      </p:sp>
      <p:pic>
        <p:nvPicPr>
          <p:cNvPr id="11" name="Picture 10">
            <a:extLst>
              <a:ext uri="{FF2B5EF4-FFF2-40B4-BE49-F238E27FC236}">
                <a16:creationId xmlns:a16="http://schemas.microsoft.com/office/drawing/2014/main" id="{FED936CA-FFAE-7A4C-9A04-B751E4CE4E18}"/>
              </a:ext>
            </a:extLst>
          </p:cNvPr>
          <p:cNvPicPr>
            <a:picLocks noChangeAspect="1"/>
          </p:cNvPicPr>
          <p:nvPr/>
        </p:nvPicPr>
        <p:blipFill>
          <a:blip r:embed="rId2"/>
          <a:stretch>
            <a:fillRect/>
          </a:stretch>
        </p:blipFill>
        <p:spPr>
          <a:xfrm>
            <a:off x="10445261" y="195844"/>
            <a:ext cx="1553307" cy="550205"/>
          </a:xfrm>
          <a:prstGeom prst="rect">
            <a:avLst/>
          </a:prstGeom>
        </p:spPr>
      </p:pic>
    </p:spTree>
    <p:extLst>
      <p:ext uri="{BB962C8B-B14F-4D97-AF65-F5344CB8AC3E}">
        <p14:creationId xmlns:p14="http://schemas.microsoft.com/office/powerpoint/2010/main" val="287055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itle and Conten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7682C4-28A2-2B43-A7E1-3BBAEAC44A72}"/>
              </a:ext>
            </a:extLst>
          </p:cNvPr>
          <p:cNvPicPr>
            <a:picLocks noChangeAspect="1"/>
          </p:cNvPicPr>
          <p:nvPr/>
        </p:nvPicPr>
        <p:blipFill>
          <a:blip r:embed="rId2"/>
          <a:stretch>
            <a:fillRect/>
          </a:stretch>
        </p:blipFill>
        <p:spPr>
          <a:xfrm>
            <a:off x="3341077" y="2453164"/>
            <a:ext cx="5509846" cy="1951672"/>
          </a:xfrm>
          <a:prstGeom prst="rect">
            <a:avLst/>
          </a:prstGeom>
        </p:spPr>
      </p:pic>
    </p:spTree>
    <p:extLst>
      <p:ext uri="{BB962C8B-B14F-4D97-AF65-F5344CB8AC3E}">
        <p14:creationId xmlns:p14="http://schemas.microsoft.com/office/powerpoint/2010/main" val="415739786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ED190-4725-4DA8-8CC5-C6753826C55D}" type="slidenum">
              <a:rPr lang="en-US" smtClean="0"/>
              <a:t>‹#›</a:t>
            </a:fld>
            <a:endParaRPr lang="en-US"/>
          </a:p>
        </p:txBody>
      </p:sp>
    </p:spTree>
    <p:extLst>
      <p:ext uri="{BB962C8B-B14F-4D97-AF65-F5344CB8AC3E}">
        <p14:creationId xmlns:p14="http://schemas.microsoft.com/office/powerpoint/2010/main" val="1615964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theme" Target="../theme/theme4.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F3F80-8A8E-D44D-A262-0C65E131F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A601EC-9D7F-AF42-A48B-7B2D6AE68D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2246E-D1C8-854F-9141-30AAD3805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yriad Pro" panose="020B0503030403020204" pitchFamily="34" charset="0"/>
              </a:defRPr>
            </a:lvl1pPr>
          </a:lstStyle>
          <a:p>
            <a:endParaRPr lang="en-US"/>
          </a:p>
        </p:txBody>
      </p:sp>
      <p:sp>
        <p:nvSpPr>
          <p:cNvPr id="5" name="Footer Placeholder 4">
            <a:extLst>
              <a:ext uri="{FF2B5EF4-FFF2-40B4-BE49-F238E27FC236}">
                <a16:creationId xmlns:a16="http://schemas.microsoft.com/office/drawing/2014/main" id="{A285CAF3-BA96-6147-BD92-BD2BDEBB8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24012858-806D-FA46-A922-F6D063950C65}"/>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yriad Pro" panose="020B0503030403020204" pitchFamily="34" charset="0"/>
              </a:defRPr>
            </a:lvl1pPr>
          </a:lstStyle>
          <a:p>
            <a:fld id="{4AAF0A1E-3ACD-E046-B174-FC5BB2071FF8}" type="slidenum">
              <a:rPr lang="en-US" smtClean="0"/>
              <a:pPr/>
              <a:t>‹#›</a:t>
            </a:fld>
            <a:endParaRPr lang="en-US"/>
          </a:p>
        </p:txBody>
      </p:sp>
    </p:spTree>
    <p:extLst>
      <p:ext uri="{BB962C8B-B14F-4D97-AF65-F5344CB8AC3E}">
        <p14:creationId xmlns:p14="http://schemas.microsoft.com/office/powerpoint/2010/main" val="333167534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650" r:id="rId10"/>
    <p:sldLayoutId id="2147483665" r:id="rId11"/>
    <p:sldLayoutId id="2147483662" r:id="rId12"/>
    <p:sldLayoutId id="2147483667" r:id="rId13"/>
    <p:sldLayoutId id="2147483663" r:id="rId14"/>
    <p:sldLayoutId id="2147483668" r:id="rId15"/>
    <p:sldLayoutId id="2147483666" r:id="rId16"/>
    <p:sldLayoutId id="2147483651" r:id="rId17"/>
    <p:sldLayoutId id="2147483660" r:id="rId18"/>
    <p:sldLayoutId id="2147483652" r:id="rId19"/>
    <p:sldLayoutId id="2147483727" r:id="rId20"/>
    <p:sldLayoutId id="2147483729" r:id="rId21"/>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Raleway"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ED190-4725-4DA8-8CC5-C6753826C55D}" type="slidenum">
              <a:rPr lang="en-US" smtClean="0"/>
              <a:t>‹#›</a:t>
            </a:fld>
            <a:endParaRPr lang="en-US"/>
          </a:p>
        </p:txBody>
      </p:sp>
    </p:spTree>
    <p:extLst>
      <p:ext uri="{BB962C8B-B14F-4D97-AF65-F5344CB8AC3E}">
        <p14:creationId xmlns:p14="http://schemas.microsoft.com/office/powerpoint/2010/main" val="36072077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F3F80-8A8E-D44D-A262-0C65E131F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A601EC-9D7F-AF42-A48B-7B2D6AE68D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2246E-D1C8-854F-9141-30AAD3805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yriad Pro" panose="020B0503030403020204" pitchFamily="34" charset="0"/>
              </a:defRPr>
            </a:lvl1pPr>
          </a:lstStyle>
          <a:p>
            <a:endParaRPr lang="en-US"/>
          </a:p>
        </p:txBody>
      </p:sp>
      <p:sp>
        <p:nvSpPr>
          <p:cNvPr id="5" name="Footer Placeholder 4">
            <a:extLst>
              <a:ext uri="{FF2B5EF4-FFF2-40B4-BE49-F238E27FC236}">
                <a16:creationId xmlns:a16="http://schemas.microsoft.com/office/drawing/2014/main" id="{A285CAF3-BA96-6147-BD92-BD2BDEBB8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24012858-806D-FA46-A922-F6D063950C65}"/>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yriad Pro" panose="020B0503030403020204" pitchFamily="34" charset="0"/>
              </a:defRPr>
            </a:lvl1pPr>
          </a:lstStyle>
          <a:p>
            <a:fld id="{4AAF0A1E-3ACD-E046-B174-FC5BB2071FF8}" type="slidenum">
              <a:rPr lang="en-US" smtClean="0"/>
              <a:pPr/>
              <a:t>‹#›</a:t>
            </a:fld>
            <a:endParaRPr lang="en-US"/>
          </a:p>
        </p:txBody>
      </p:sp>
    </p:spTree>
    <p:extLst>
      <p:ext uri="{BB962C8B-B14F-4D97-AF65-F5344CB8AC3E}">
        <p14:creationId xmlns:p14="http://schemas.microsoft.com/office/powerpoint/2010/main" val="96431556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Raleway"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5F8242-FCD3-065A-5968-CBB1CC9037B2}"/>
              </a:ext>
            </a:extLst>
          </p:cNvPr>
          <p:cNvSpPr>
            <a:spLocks noGrp="1"/>
          </p:cNvSpPr>
          <p:nvPr>
            <p:ph type="title"/>
          </p:nvPr>
        </p:nvSpPr>
        <p:spPr>
          <a:xfrm>
            <a:off x="73103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308779-8514-5B07-2040-5B15302E01C1}"/>
              </a:ext>
            </a:extLst>
          </p:cNvPr>
          <p:cNvSpPr>
            <a:spLocks noGrp="1"/>
          </p:cNvSpPr>
          <p:nvPr>
            <p:ph type="body" idx="1"/>
          </p:nvPr>
        </p:nvSpPr>
        <p:spPr>
          <a:xfrm>
            <a:off x="73103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B2F44A-24AC-9EFC-10B3-CE71A4DFD43D}"/>
              </a:ext>
            </a:extLst>
          </p:cNvPr>
          <p:cNvSpPr>
            <a:spLocks noGrp="1"/>
          </p:cNvSpPr>
          <p:nvPr>
            <p:ph type="sldNum" sz="quarter" idx="4"/>
          </p:nvPr>
        </p:nvSpPr>
        <p:spPr>
          <a:xfrm>
            <a:off x="731031" y="6355349"/>
            <a:ext cx="2743200" cy="365125"/>
          </a:xfrm>
          <a:prstGeom prst="rect">
            <a:avLst/>
          </a:prstGeom>
        </p:spPr>
        <p:txBody>
          <a:bodyPr vert="horz" lIns="91440" tIns="45720" rIns="91440" bIns="45720" rtlCol="0" anchor="ctr"/>
          <a:lstStyle>
            <a:lvl1pPr algn="l">
              <a:defRPr sz="1100" b="1">
                <a:solidFill>
                  <a:schemeClr val="tx1">
                    <a:tint val="75000"/>
                  </a:schemeClr>
                </a:solidFill>
                <a:latin typeface="+mn-lt"/>
              </a:defRPr>
            </a:lvl1pPr>
          </a:lstStyle>
          <a:p>
            <a:fld id="{6BF50BB0-CCD4-4FEC-8664-D78E9B5251CA}" type="slidenum">
              <a:rPr lang="en-US" smtClean="0"/>
              <a:pPr/>
              <a:t>‹#›</a:t>
            </a:fld>
            <a:endParaRPr lang="en-US"/>
          </a:p>
        </p:txBody>
      </p:sp>
    </p:spTree>
    <p:extLst>
      <p:ext uri="{BB962C8B-B14F-4D97-AF65-F5344CB8AC3E}">
        <p14:creationId xmlns:p14="http://schemas.microsoft.com/office/powerpoint/2010/main" val="3078197341"/>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Lst>
  <p:hf sldNum="0"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AB1_9C9E75C1.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5014/ajot.2024.78s2-po99" TargetMode="External"/><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6C46D90-AEB7-9A9B-3F1F-32AF0CCAB055}"/>
              </a:ext>
            </a:extLst>
          </p:cNvPr>
          <p:cNvSpPr>
            <a:spLocks noGrp="1"/>
          </p:cNvSpPr>
          <p:nvPr>
            <p:ph type="pic" sz="quarter" idx="10"/>
          </p:nvPr>
        </p:nvSpPr>
        <p:spPr>
          <a:xfrm>
            <a:off x="7110761" y="-1292147"/>
            <a:ext cx="6370638" cy="5780088"/>
          </a:xfrm>
          <a:solidFill>
            <a:srgbClr val="0072CE"/>
          </a:solidFill>
        </p:spPr>
        <p:txBody>
          <a:bodyPr/>
          <a:lstStyle/>
          <a:p>
            <a:pPr marL="0" indent="0">
              <a:buNone/>
            </a:pPr>
            <a:endParaRPr lang="en-US"/>
          </a:p>
          <a:p>
            <a:pPr marL="0" indent="0">
              <a:buNone/>
            </a:pPr>
            <a:endParaRPr lang="en-US"/>
          </a:p>
          <a:p>
            <a:pPr marL="0" indent="0">
              <a:buNone/>
            </a:pPr>
            <a:endParaRPr lang="en-US"/>
          </a:p>
        </p:txBody>
      </p:sp>
      <p:sp>
        <p:nvSpPr>
          <p:cNvPr id="2" name="Subtitle 1">
            <a:extLst>
              <a:ext uri="{FF2B5EF4-FFF2-40B4-BE49-F238E27FC236}">
                <a16:creationId xmlns:a16="http://schemas.microsoft.com/office/drawing/2014/main" id="{9C1654B4-7FED-3AD9-8693-1C1D2AC475DD}"/>
              </a:ext>
            </a:extLst>
          </p:cNvPr>
          <p:cNvSpPr>
            <a:spLocks noGrp="1"/>
          </p:cNvSpPr>
          <p:nvPr>
            <p:ph type="subTitle" idx="1"/>
          </p:nvPr>
        </p:nvSpPr>
        <p:spPr>
          <a:xfrm>
            <a:off x="315142" y="5786133"/>
            <a:ext cx="9144000" cy="572706"/>
          </a:xfrm>
        </p:spPr>
        <p:txBody>
          <a:bodyPr vert="horz" lIns="91440" tIns="45720" rIns="91440" bIns="45720" rtlCol="0" anchor="t">
            <a:noAutofit/>
          </a:bodyPr>
          <a:lstStyle/>
          <a:p>
            <a:r>
              <a:rPr lang="en-US" sz="2800" dirty="0">
                <a:latin typeface="Raleway"/>
              </a:rPr>
              <a:t>Cassidy Savage, OTD, OTR/L</a:t>
            </a:r>
          </a:p>
        </p:txBody>
      </p:sp>
      <p:sp>
        <p:nvSpPr>
          <p:cNvPr id="4" name="Title 3">
            <a:extLst>
              <a:ext uri="{FF2B5EF4-FFF2-40B4-BE49-F238E27FC236}">
                <a16:creationId xmlns:a16="http://schemas.microsoft.com/office/drawing/2014/main" id="{02274DAC-64F6-E662-1977-318994A4EA7E}"/>
              </a:ext>
            </a:extLst>
          </p:cNvPr>
          <p:cNvSpPr>
            <a:spLocks noGrp="1"/>
          </p:cNvSpPr>
          <p:nvPr>
            <p:ph type="ctrTitle"/>
          </p:nvPr>
        </p:nvSpPr>
        <p:spPr>
          <a:xfrm>
            <a:off x="315142" y="3294141"/>
            <a:ext cx="9144000" cy="2387600"/>
          </a:xfrm>
        </p:spPr>
        <p:txBody>
          <a:bodyPr>
            <a:normAutofit/>
          </a:bodyPr>
          <a:lstStyle/>
          <a:p>
            <a:r>
              <a:rPr lang="en-US" sz="4000" dirty="0"/>
              <a:t>Pathways to Success: </a:t>
            </a:r>
            <a:br>
              <a:rPr lang="en-US" sz="4000" dirty="0"/>
            </a:br>
            <a:r>
              <a:rPr lang="en-US" sz="4000" i="1" dirty="0"/>
              <a:t>Cultivating Excellence through Workplace Mentorship</a:t>
            </a:r>
          </a:p>
        </p:txBody>
      </p:sp>
      <p:pic>
        <p:nvPicPr>
          <p:cNvPr id="6" name="Picture 6">
            <a:extLst>
              <a:ext uri="{FF2B5EF4-FFF2-40B4-BE49-F238E27FC236}">
                <a16:creationId xmlns:a16="http://schemas.microsoft.com/office/drawing/2014/main" id="{A35C7078-3095-05D6-FB6E-611866A30DE6}"/>
              </a:ext>
            </a:extLst>
          </p:cNvPr>
          <p:cNvPicPr>
            <a:picLocks noChangeAspect="1"/>
          </p:cNvPicPr>
          <p:nvPr/>
        </p:nvPicPr>
        <p:blipFill>
          <a:blip r:embed="rId3"/>
          <a:stretch>
            <a:fillRect/>
          </a:stretch>
        </p:blipFill>
        <p:spPr>
          <a:xfrm>
            <a:off x="10043723" y="2748267"/>
            <a:ext cx="2743200" cy="3037866"/>
          </a:xfrm>
          <a:prstGeom prst="rect">
            <a:avLst/>
          </a:prstGeom>
        </p:spPr>
      </p:pic>
    </p:spTree>
    <p:extLst>
      <p:ext uri="{BB962C8B-B14F-4D97-AF65-F5344CB8AC3E}">
        <p14:creationId xmlns:p14="http://schemas.microsoft.com/office/powerpoint/2010/main" val="386593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316522" y="1253331"/>
            <a:ext cx="10997472" cy="4934668"/>
          </a:xfrm>
        </p:spPr>
        <p:txBody>
          <a:bodyPr>
            <a:normAutofit/>
          </a:bodyPr>
          <a:lstStyle/>
          <a:p>
            <a:pPr marL="0" indent="0">
              <a:buNone/>
            </a:pPr>
            <a:r>
              <a:rPr lang="en-US" b="1" dirty="0">
                <a:solidFill>
                  <a:srgbClr val="0072CE"/>
                </a:solidFill>
              </a:rPr>
              <a:t>Understanding our Setting at Hopebridge</a:t>
            </a:r>
          </a:p>
          <a:p>
            <a:r>
              <a:rPr lang="en-US" dirty="0"/>
              <a:t>Pediatric therapy provider </a:t>
            </a:r>
          </a:p>
          <a:p>
            <a:r>
              <a:rPr lang="en-US" dirty="0"/>
              <a:t>Locations in 10 states</a:t>
            </a:r>
          </a:p>
          <a:p>
            <a:r>
              <a:rPr lang="en-US" dirty="0"/>
              <a:t>Typically, only 1-3 OTPs in the building</a:t>
            </a:r>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pic>
        <p:nvPicPr>
          <p:cNvPr id="5" name="Graphic 4" descr="Hospital with solid fill">
            <a:extLst>
              <a:ext uri="{FF2B5EF4-FFF2-40B4-BE49-F238E27FC236}">
                <a16:creationId xmlns:a16="http://schemas.microsoft.com/office/drawing/2014/main" id="{7A8A24DD-7BF9-7D0E-0E70-06F568F053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3840" y="3429000"/>
            <a:ext cx="2884320" cy="2884320"/>
          </a:xfrm>
          <a:prstGeom prst="rect">
            <a:avLst/>
          </a:prstGeom>
        </p:spPr>
      </p:pic>
    </p:spTree>
    <p:extLst>
      <p:ext uri="{BB962C8B-B14F-4D97-AF65-F5344CB8AC3E}">
        <p14:creationId xmlns:p14="http://schemas.microsoft.com/office/powerpoint/2010/main" val="4062241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316522" y="1253331"/>
            <a:ext cx="10997472" cy="4934668"/>
          </a:xfrm>
        </p:spPr>
        <p:txBody>
          <a:bodyPr>
            <a:normAutofit fontScale="92500" lnSpcReduction="10000"/>
          </a:bodyPr>
          <a:lstStyle/>
          <a:p>
            <a:pPr marL="0" indent="0">
              <a:buNone/>
            </a:pPr>
            <a:r>
              <a:rPr lang="en-US" b="1" dirty="0">
                <a:solidFill>
                  <a:srgbClr val="0072CE"/>
                </a:solidFill>
              </a:rPr>
              <a:t>Needs Assessment </a:t>
            </a:r>
          </a:p>
          <a:p>
            <a:pPr marL="0" indent="0">
              <a:buNone/>
            </a:pPr>
            <a:r>
              <a:rPr lang="en-US" dirty="0">
                <a:solidFill>
                  <a:schemeClr val="accent6"/>
                </a:solidFill>
              </a:rPr>
              <a:t>A needs assessment was distributed to outpatient therapies team members to gain insight into areas of need for professional development and mentorship. 51 practitioners responded (25 occupational therapy practitioners, 26 speech-language pathologists)</a:t>
            </a:r>
          </a:p>
          <a:p>
            <a:pPr marL="0" indent="0">
              <a:buNone/>
            </a:pPr>
            <a:endParaRPr lang="en-US" sz="1100" dirty="0">
              <a:solidFill>
                <a:schemeClr val="accent6"/>
              </a:solidFill>
            </a:endParaRPr>
          </a:p>
          <a:p>
            <a:r>
              <a:rPr lang="en-US" b="1" dirty="0">
                <a:solidFill>
                  <a:schemeClr val="accent6"/>
                </a:solidFill>
              </a:rPr>
              <a:t>68.6% </a:t>
            </a:r>
            <a:r>
              <a:rPr lang="en-US" dirty="0">
                <a:solidFill>
                  <a:schemeClr val="accent6"/>
                </a:solidFill>
              </a:rPr>
              <a:t>reported they reference research to guide EBP less than quarterly </a:t>
            </a:r>
          </a:p>
          <a:p>
            <a:r>
              <a:rPr lang="en-US" b="1" dirty="0">
                <a:solidFill>
                  <a:schemeClr val="accent6"/>
                </a:solidFill>
              </a:rPr>
              <a:t>19.6% </a:t>
            </a:r>
            <a:r>
              <a:rPr lang="en-US" dirty="0">
                <a:solidFill>
                  <a:schemeClr val="accent6"/>
                </a:solidFill>
              </a:rPr>
              <a:t>reported they have </a:t>
            </a:r>
            <a:r>
              <a:rPr lang="en-US" i="1" dirty="0">
                <a:solidFill>
                  <a:schemeClr val="accent6"/>
                </a:solidFill>
              </a:rPr>
              <a:t>never</a:t>
            </a:r>
            <a:r>
              <a:rPr lang="en-US" dirty="0">
                <a:solidFill>
                  <a:schemeClr val="accent6"/>
                </a:solidFill>
              </a:rPr>
              <a:t> had a mentor (</a:t>
            </a:r>
            <a:r>
              <a:rPr lang="en-US" b="1" dirty="0">
                <a:solidFill>
                  <a:schemeClr val="accent6"/>
                </a:solidFill>
              </a:rPr>
              <a:t>61% </a:t>
            </a:r>
            <a:r>
              <a:rPr lang="en-US" dirty="0">
                <a:solidFill>
                  <a:schemeClr val="accent6"/>
                </a:solidFill>
              </a:rPr>
              <a:t>indicated they do not currently have a mentor)</a:t>
            </a:r>
          </a:p>
          <a:p>
            <a:r>
              <a:rPr lang="en-US" b="1" dirty="0">
                <a:solidFill>
                  <a:schemeClr val="accent6"/>
                </a:solidFill>
              </a:rPr>
              <a:t>31.4% </a:t>
            </a:r>
            <a:r>
              <a:rPr lang="en-US" dirty="0">
                <a:solidFill>
                  <a:schemeClr val="accent6"/>
                </a:solidFill>
              </a:rPr>
              <a:t>reported they participate in professional learning communities (e.g. professional forums, social media groups, etc.) less than quarterly</a:t>
            </a:r>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Tree>
    <p:extLst>
      <p:ext uri="{BB962C8B-B14F-4D97-AF65-F5344CB8AC3E}">
        <p14:creationId xmlns:p14="http://schemas.microsoft.com/office/powerpoint/2010/main" val="1756118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191374" y="1130501"/>
            <a:ext cx="10997472" cy="4934668"/>
          </a:xfrm>
        </p:spPr>
        <p:txBody>
          <a:bodyPr>
            <a:normAutofit/>
          </a:bodyPr>
          <a:lstStyle/>
          <a:p>
            <a:pPr marL="0" indent="0">
              <a:buNone/>
            </a:pPr>
            <a:r>
              <a:rPr lang="en-US" b="1">
                <a:solidFill>
                  <a:srgbClr val="0072CE"/>
                </a:solidFill>
              </a:rPr>
              <a:t>Needs Assessment </a:t>
            </a:r>
          </a:p>
          <a:p>
            <a:pPr marL="0" indent="0">
              <a:buNone/>
            </a:pPr>
            <a:r>
              <a:rPr lang="en-US">
                <a:solidFill>
                  <a:schemeClr val="accent6"/>
                </a:solidFill>
              </a:rPr>
              <a:t>Respondents were asked to indicate clinical (and non-clinical) topic areas that they feel they would want/need to develop in:</a:t>
            </a:r>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graphicFrame>
        <p:nvGraphicFramePr>
          <p:cNvPr id="5" name="Diagram 4">
            <a:extLst>
              <a:ext uri="{FF2B5EF4-FFF2-40B4-BE49-F238E27FC236}">
                <a16:creationId xmlns:a16="http://schemas.microsoft.com/office/drawing/2014/main" id="{B1B0F00C-4B21-5BFA-56FF-DD1077F522F1}"/>
              </a:ext>
            </a:extLst>
          </p:cNvPr>
          <p:cNvGraphicFramePr/>
          <p:nvPr>
            <p:extLst>
              <p:ext uri="{D42A27DB-BD31-4B8C-83A1-F6EECF244321}">
                <p14:modId xmlns:p14="http://schemas.microsoft.com/office/powerpoint/2010/main" val="251029513"/>
              </p:ext>
            </p:extLst>
          </p:nvPr>
        </p:nvGraphicFramePr>
        <p:xfrm>
          <a:off x="191374" y="2383292"/>
          <a:ext cx="11836196" cy="4160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830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316522" y="1253331"/>
            <a:ext cx="10997472" cy="4934668"/>
          </a:xfrm>
        </p:spPr>
        <p:txBody>
          <a:bodyPr>
            <a:normAutofit/>
          </a:bodyPr>
          <a:lstStyle/>
          <a:p>
            <a:pPr marL="0" indent="0">
              <a:buNone/>
            </a:pPr>
            <a:r>
              <a:rPr lang="en-US" b="1" dirty="0">
                <a:solidFill>
                  <a:srgbClr val="0072CE"/>
                </a:solidFill>
              </a:rPr>
              <a:t>Program Development </a:t>
            </a:r>
          </a:p>
          <a:p>
            <a:pPr marL="0" indent="0">
              <a:buNone/>
            </a:pPr>
            <a:r>
              <a:rPr lang="en-US" dirty="0"/>
              <a:t>Hierarchy of Program</a:t>
            </a:r>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graphicFrame>
        <p:nvGraphicFramePr>
          <p:cNvPr id="5" name="Diagram 4">
            <a:extLst>
              <a:ext uri="{FF2B5EF4-FFF2-40B4-BE49-F238E27FC236}">
                <a16:creationId xmlns:a16="http://schemas.microsoft.com/office/drawing/2014/main" id="{5E103AC5-0F2D-0002-A921-0140204F39B0}"/>
              </a:ext>
            </a:extLst>
          </p:cNvPr>
          <p:cNvGraphicFramePr/>
          <p:nvPr>
            <p:extLst>
              <p:ext uri="{D42A27DB-BD31-4B8C-83A1-F6EECF244321}">
                <p14:modId xmlns:p14="http://schemas.microsoft.com/office/powerpoint/2010/main" val="1691841864"/>
              </p:ext>
            </p:extLst>
          </p:nvPr>
        </p:nvGraphicFramePr>
        <p:xfrm>
          <a:off x="1210942" y="2452802"/>
          <a:ext cx="9770115" cy="3611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749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
        <p:nvSpPr>
          <p:cNvPr id="7" name="Content Placeholder 2">
            <a:extLst>
              <a:ext uri="{FF2B5EF4-FFF2-40B4-BE49-F238E27FC236}">
                <a16:creationId xmlns:a16="http://schemas.microsoft.com/office/drawing/2014/main" id="{E38A6338-447C-69A6-D961-20A0392B75AA}"/>
              </a:ext>
            </a:extLst>
          </p:cNvPr>
          <p:cNvSpPr txBox="1">
            <a:spLocks/>
          </p:cNvSpPr>
          <p:nvPr/>
        </p:nvSpPr>
        <p:spPr>
          <a:xfrm>
            <a:off x="609130" y="1409680"/>
            <a:ext cx="6212294" cy="4934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2CE"/>
                </a:solidFill>
              </a:rPr>
              <a:t>Program Development </a:t>
            </a:r>
          </a:p>
          <a:p>
            <a:pPr marL="0" indent="0">
              <a:buFont typeface="Arial" panose="020B0604020202020204" pitchFamily="34" charset="0"/>
              <a:buNone/>
            </a:pPr>
            <a:r>
              <a:rPr lang="en-US" dirty="0"/>
              <a:t>Mentor Selection</a:t>
            </a:r>
          </a:p>
          <a:p>
            <a:r>
              <a:rPr lang="en-US" dirty="0"/>
              <a:t>Application </a:t>
            </a:r>
          </a:p>
          <a:p>
            <a:r>
              <a:rPr lang="en-US" dirty="0"/>
              <a:t>Interview </a:t>
            </a:r>
          </a:p>
          <a:p>
            <a:r>
              <a:rPr lang="en-US" dirty="0"/>
              <a:t>Review of clinician skills (interpersonal skills, leadership skills, clinical competence)</a:t>
            </a:r>
          </a:p>
        </p:txBody>
      </p:sp>
      <p:pic>
        <p:nvPicPr>
          <p:cNvPr id="10" name="Graphic 9" descr="Checklist with solid fill">
            <a:extLst>
              <a:ext uri="{FF2B5EF4-FFF2-40B4-BE49-F238E27FC236}">
                <a16:creationId xmlns:a16="http://schemas.microsoft.com/office/drawing/2014/main" id="{CCE054C5-8F59-59D0-6130-17E3BAF2C3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3488" y="1927880"/>
            <a:ext cx="3520440" cy="3520440"/>
          </a:xfrm>
          <a:prstGeom prst="rect">
            <a:avLst/>
          </a:prstGeom>
        </p:spPr>
      </p:pic>
    </p:spTree>
    <p:extLst>
      <p:ext uri="{BB962C8B-B14F-4D97-AF65-F5344CB8AC3E}">
        <p14:creationId xmlns:p14="http://schemas.microsoft.com/office/powerpoint/2010/main" val="348715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
        <p:nvSpPr>
          <p:cNvPr id="7" name="Content Placeholder 2">
            <a:extLst>
              <a:ext uri="{FF2B5EF4-FFF2-40B4-BE49-F238E27FC236}">
                <a16:creationId xmlns:a16="http://schemas.microsoft.com/office/drawing/2014/main" id="{E38A6338-447C-69A6-D961-20A0392B75AA}"/>
              </a:ext>
            </a:extLst>
          </p:cNvPr>
          <p:cNvSpPr txBox="1">
            <a:spLocks/>
          </p:cNvSpPr>
          <p:nvPr/>
        </p:nvSpPr>
        <p:spPr>
          <a:xfrm>
            <a:off x="316522" y="1253331"/>
            <a:ext cx="6943814" cy="4934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2CE"/>
                </a:solidFill>
              </a:rPr>
              <a:t>Program Development </a:t>
            </a:r>
          </a:p>
          <a:p>
            <a:pPr marL="0" indent="0">
              <a:buFont typeface="Arial" panose="020B0604020202020204" pitchFamily="34" charset="0"/>
              <a:buNone/>
            </a:pPr>
            <a:r>
              <a:rPr lang="en-US" dirty="0"/>
              <a:t>Topic Selection</a:t>
            </a:r>
          </a:p>
          <a:p>
            <a:r>
              <a:rPr lang="en-US" dirty="0"/>
              <a:t>“Regardless of content, small group mentorship is beneficial and should be considered an essential addition to professional development practices” (Gee et al., 2024).</a:t>
            </a:r>
          </a:p>
          <a:p>
            <a:r>
              <a:rPr lang="en-US" dirty="0"/>
              <a:t>Intentional</a:t>
            </a:r>
          </a:p>
          <a:p>
            <a:r>
              <a:rPr lang="en-US" dirty="0"/>
              <a:t>Based on data (clinical competency assessment, professional development plans, needs assessment, etc.) </a:t>
            </a:r>
          </a:p>
          <a:p>
            <a:pPr marL="0" indent="0">
              <a:buFont typeface="Arial" panose="020B0604020202020204" pitchFamily="34" charset="0"/>
              <a:buNone/>
            </a:pPr>
            <a:endParaRPr lang="en-US" dirty="0"/>
          </a:p>
        </p:txBody>
      </p:sp>
      <p:pic>
        <p:nvPicPr>
          <p:cNvPr id="5" name="Graphic 4" descr="Bullseye with solid fill">
            <a:extLst>
              <a:ext uri="{FF2B5EF4-FFF2-40B4-BE49-F238E27FC236}">
                <a16:creationId xmlns:a16="http://schemas.microsoft.com/office/drawing/2014/main" id="{EF7DBF12-C03B-C79B-4E7C-478B7982C6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0544" y="2048256"/>
            <a:ext cx="3226889" cy="3226889"/>
          </a:xfrm>
          <a:prstGeom prst="rect">
            <a:avLst/>
          </a:prstGeom>
        </p:spPr>
      </p:pic>
    </p:spTree>
    <p:extLst>
      <p:ext uri="{BB962C8B-B14F-4D97-AF65-F5344CB8AC3E}">
        <p14:creationId xmlns:p14="http://schemas.microsoft.com/office/powerpoint/2010/main" val="118138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
        <p:nvSpPr>
          <p:cNvPr id="7" name="Content Placeholder 2">
            <a:extLst>
              <a:ext uri="{FF2B5EF4-FFF2-40B4-BE49-F238E27FC236}">
                <a16:creationId xmlns:a16="http://schemas.microsoft.com/office/drawing/2014/main" id="{E38A6338-447C-69A6-D961-20A0392B75AA}"/>
              </a:ext>
            </a:extLst>
          </p:cNvPr>
          <p:cNvSpPr txBox="1">
            <a:spLocks/>
          </p:cNvSpPr>
          <p:nvPr/>
        </p:nvSpPr>
        <p:spPr>
          <a:xfrm>
            <a:off x="316522" y="1253331"/>
            <a:ext cx="6943814" cy="4934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2CE"/>
                </a:solidFill>
              </a:rPr>
              <a:t>Program Development </a:t>
            </a:r>
          </a:p>
          <a:p>
            <a:pPr marL="0" indent="0">
              <a:buFont typeface="Arial" panose="020B0604020202020204" pitchFamily="34" charset="0"/>
              <a:buNone/>
            </a:pPr>
            <a:r>
              <a:rPr lang="en-US" dirty="0"/>
              <a:t>Core Tenants</a:t>
            </a:r>
          </a:p>
          <a:p>
            <a:pPr marL="0" indent="0">
              <a:buFont typeface="Arial" panose="020B0604020202020204" pitchFamily="34" charset="0"/>
              <a:buNone/>
            </a:pPr>
            <a:endParaRPr lang="en-US" dirty="0"/>
          </a:p>
        </p:txBody>
      </p:sp>
      <p:graphicFrame>
        <p:nvGraphicFramePr>
          <p:cNvPr id="3" name="Diagram 2">
            <a:extLst>
              <a:ext uri="{FF2B5EF4-FFF2-40B4-BE49-F238E27FC236}">
                <a16:creationId xmlns:a16="http://schemas.microsoft.com/office/drawing/2014/main" id="{0C9A74B1-823B-99A0-2D86-630341E53802}"/>
              </a:ext>
            </a:extLst>
          </p:cNvPr>
          <p:cNvGraphicFramePr/>
          <p:nvPr>
            <p:extLst>
              <p:ext uri="{D42A27DB-BD31-4B8C-83A1-F6EECF244321}">
                <p14:modId xmlns:p14="http://schemas.microsoft.com/office/powerpoint/2010/main" val="3825107917"/>
              </p:ext>
            </p:extLst>
          </p:nvPr>
        </p:nvGraphicFramePr>
        <p:xfrm>
          <a:off x="2195991" y="1406190"/>
          <a:ext cx="7092388" cy="4045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Left-Right 5">
            <a:extLst>
              <a:ext uri="{FF2B5EF4-FFF2-40B4-BE49-F238E27FC236}">
                <a16:creationId xmlns:a16="http://schemas.microsoft.com/office/drawing/2014/main" id="{4FDC339C-5BA6-600E-D44D-608C95211E03}"/>
              </a:ext>
            </a:extLst>
          </p:cNvPr>
          <p:cNvSpPr/>
          <p:nvPr/>
        </p:nvSpPr>
        <p:spPr bwMode="auto">
          <a:xfrm>
            <a:off x="1854629" y="4215939"/>
            <a:ext cx="8482741" cy="1708484"/>
          </a:xfrm>
          <a:prstGeom prst="leftRightArrow">
            <a:avLst/>
          </a:prstGeom>
          <a:solidFill>
            <a:srgbClr val="A4D65E"/>
          </a:solidFill>
          <a:ln w="9525" cap="flat" cmpd="sng" algn="ctr">
            <a:noFill/>
            <a:prstDash val="solid"/>
            <a:round/>
            <a:headEnd type="none" w="med" len="med"/>
            <a:tailEnd type="none" w="med" len="med"/>
          </a:ln>
          <a:effectLst/>
        </p:spPr>
        <p:txBody>
          <a:bodyPr vert="horz" wrap="square" lIns="78377" tIns="39189" rIns="78377" bIns="39189" numCol="1" rtlCol="0" anchor="t" anchorCtr="0" compatLnSpc="1">
            <a:prstTxWarp prst="textNoShape">
              <a:avLst/>
            </a:prstTxWarp>
            <a:spAutoFit/>
          </a:bodyPr>
          <a:lstStyle/>
          <a:p>
            <a:pPr defTabSz="4477976" eaLnBrk="1" hangingPunct="1">
              <a:spcBef>
                <a:spcPct val="50000"/>
              </a:spcBef>
            </a:pPr>
            <a:endParaRPr lang="en-US"/>
          </a:p>
        </p:txBody>
      </p:sp>
      <p:sp>
        <p:nvSpPr>
          <p:cNvPr id="8" name="TextBox 7">
            <a:extLst>
              <a:ext uri="{FF2B5EF4-FFF2-40B4-BE49-F238E27FC236}">
                <a16:creationId xmlns:a16="http://schemas.microsoft.com/office/drawing/2014/main" id="{A968D38A-8DB4-EBA7-978B-522E58105399}"/>
              </a:ext>
            </a:extLst>
          </p:cNvPr>
          <p:cNvSpPr txBox="1"/>
          <p:nvPr/>
        </p:nvSpPr>
        <p:spPr>
          <a:xfrm>
            <a:off x="2031141" y="4716238"/>
            <a:ext cx="7422088" cy="707886"/>
          </a:xfrm>
          <a:prstGeom prst="rect">
            <a:avLst/>
          </a:prstGeom>
          <a:noFill/>
        </p:spPr>
        <p:txBody>
          <a:bodyPr wrap="square" rtlCol="0">
            <a:spAutoFit/>
          </a:bodyPr>
          <a:lstStyle/>
          <a:p>
            <a:pPr algn="ctr"/>
            <a:r>
              <a:rPr lang="en-US" sz="2000" b="1" dirty="0">
                <a:latin typeface="Raleway" pitchFamily="2" charset="0"/>
              </a:rPr>
              <a:t>	</a:t>
            </a:r>
            <a:r>
              <a:rPr lang="en-US" sz="2000" b="1" dirty="0">
                <a:solidFill>
                  <a:srgbClr val="F6FBFF"/>
                </a:solidFill>
                <a:latin typeface="Raleway" pitchFamily="2" charset="0"/>
              </a:rPr>
              <a:t>Assessment of Clinical Competency, Professional Development Plans, Etc.</a:t>
            </a:r>
            <a:endParaRPr lang="en-US" sz="2000" b="1" dirty="0">
              <a:latin typeface="Raleway" pitchFamily="2" charset="0"/>
            </a:endParaRPr>
          </a:p>
        </p:txBody>
      </p:sp>
    </p:spTree>
    <p:extLst>
      <p:ext uri="{BB962C8B-B14F-4D97-AF65-F5344CB8AC3E}">
        <p14:creationId xmlns:p14="http://schemas.microsoft.com/office/powerpoint/2010/main" val="4028841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
        <p:nvSpPr>
          <p:cNvPr id="7" name="Content Placeholder 2">
            <a:extLst>
              <a:ext uri="{FF2B5EF4-FFF2-40B4-BE49-F238E27FC236}">
                <a16:creationId xmlns:a16="http://schemas.microsoft.com/office/drawing/2014/main" id="{E38A6338-447C-69A6-D961-20A0392B75AA}"/>
              </a:ext>
            </a:extLst>
          </p:cNvPr>
          <p:cNvSpPr txBox="1">
            <a:spLocks/>
          </p:cNvSpPr>
          <p:nvPr/>
        </p:nvSpPr>
        <p:spPr>
          <a:xfrm>
            <a:off x="316522" y="1253331"/>
            <a:ext cx="10515600" cy="4934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2CE"/>
                </a:solidFill>
              </a:rPr>
              <a:t>Program Development </a:t>
            </a:r>
          </a:p>
          <a:p>
            <a:pPr marL="0" indent="0">
              <a:buNone/>
            </a:pPr>
            <a:r>
              <a:rPr lang="en-US" dirty="0">
                <a:latin typeface="Raleway"/>
              </a:rPr>
              <a:t>Account for Tuckman’s Stages of Group Development </a:t>
            </a:r>
            <a:endParaRPr lang="en-US" dirty="0"/>
          </a:p>
          <a:p>
            <a:pPr marL="0" indent="0">
              <a:buFont typeface="Arial" panose="020B0604020202020204" pitchFamily="34" charset="0"/>
              <a:buNone/>
            </a:pPr>
            <a:endParaRPr lang="en-US" dirty="0"/>
          </a:p>
        </p:txBody>
      </p:sp>
      <p:graphicFrame>
        <p:nvGraphicFramePr>
          <p:cNvPr id="5" name="Diagram 4">
            <a:extLst>
              <a:ext uri="{FF2B5EF4-FFF2-40B4-BE49-F238E27FC236}">
                <a16:creationId xmlns:a16="http://schemas.microsoft.com/office/drawing/2014/main" id="{3E5DE214-2A78-FB34-A3B1-9DB3F8F01C55}"/>
              </a:ext>
            </a:extLst>
          </p:cNvPr>
          <p:cNvGraphicFramePr/>
          <p:nvPr>
            <p:extLst>
              <p:ext uri="{D42A27DB-BD31-4B8C-83A1-F6EECF244321}">
                <p14:modId xmlns:p14="http://schemas.microsoft.com/office/powerpoint/2010/main" val="475425920"/>
              </p:ext>
            </p:extLst>
          </p:nvPr>
        </p:nvGraphicFramePr>
        <p:xfrm>
          <a:off x="1203377" y="1837143"/>
          <a:ext cx="9785246" cy="5657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501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
        <p:nvSpPr>
          <p:cNvPr id="8" name="Content Placeholder 2">
            <a:extLst>
              <a:ext uri="{FF2B5EF4-FFF2-40B4-BE49-F238E27FC236}">
                <a16:creationId xmlns:a16="http://schemas.microsoft.com/office/drawing/2014/main" id="{B79B6B2D-2A63-8663-4468-2237810E1281}"/>
              </a:ext>
            </a:extLst>
          </p:cNvPr>
          <p:cNvSpPr txBox="1">
            <a:spLocks/>
          </p:cNvSpPr>
          <p:nvPr/>
        </p:nvSpPr>
        <p:spPr>
          <a:xfrm>
            <a:off x="316522" y="1253331"/>
            <a:ext cx="7455294" cy="48255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2CE"/>
                </a:solidFill>
                <a:effectLst/>
                <a:uLnTx/>
                <a:uFillTx/>
                <a:latin typeface="Raleway"/>
                <a:ea typeface="+mn-ea"/>
                <a:cs typeface="+mn-cs"/>
              </a:rPr>
              <a:t>Program Outcomes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82E4F"/>
                </a:solidFill>
                <a:effectLst/>
                <a:uLnTx/>
                <a:uFillTx/>
                <a:latin typeface="Raleway"/>
                <a:ea typeface="+mn-ea"/>
                <a:cs typeface="+mn-cs"/>
              </a:rPr>
              <a:t>As OTPs, we are accustomed to determining a need, coming up with a plan, and assessing how that plan is working during our therapeutic process. This can be applied to the context of a workplace mentorship program.</a:t>
            </a:r>
            <a:endParaRPr kumimoji="0" lang="en-US" sz="2800" b="0" i="0" u="none" strike="noStrike" kern="1200" cap="none" spc="0" normalizeH="0" baseline="0" noProof="0">
              <a:ln>
                <a:noFill/>
              </a:ln>
              <a:solidFill>
                <a:srgbClr val="182E4F"/>
              </a:solidFill>
              <a:effectLst/>
              <a:uLnTx/>
              <a:uFillTx/>
              <a:latin typeface="Raleway" panose="020B0003030101060003" pitchFamily="34" charset="0"/>
              <a:ea typeface="+mn-ea"/>
              <a:cs typeface="+mn-cs"/>
            </a:endParaRPr>
          </a:p>
        </p:txBody>
      </p:sp>
      <p:pic>
        <p:nvPicPr>
          <p:cNvPr id="28" name="Picture 27" descr="A diagram of a diagram&#10;&#10;Description automatically generated">
            <a:extLst>
              <a:ext uri="{FF2B5EF4-FFF2-40B4-BE49-F238E27FC236}">
                <a16:creationId xmlns:a16="http://schemas.microsoft.com/office/drawing/2014/main" id="{049B5A0F-415F-2A46-B040-AA4CF482967C}"/>
              </a:ext>
            </a:extLst>
          </p:cNvPr>
          <p:cNvPicPr>
            <a:picLocks noChangeAspect="1"/>
          </p:cNvPicPr>
          <p:nvPr/>
        </p:nvPicPr>
        <p:blipFill>
          <a:blip r:embed="rId4"/>
          <a:stretch>
            <a:fillRect/>
          </a:stretch>
        </p:blipFill>
        <p:spPr>
          <a:xfrm>
            <a:off x="7799148" y="1252929"/>
            <a:ext cx="4088444" cy="3976362"/>
          </a:xfrm>
          <a:prstGeom prst="ellipse">
            <a:avLst/>
          </a:prstGeom>
        </p:spPr>
      </p:pic>
      <p:sp>
        <p:nvSpPr>
          <p:cNvPr id="30" name="Oval 29">
            <a:extLst>
              <a:ext uri="{FF2B5EF4-FFF2-40B4-BE49-F238E27FC236}">
                <a16:creationId xmlns:a16="http://schemas.microsoft.com/office/drawing/2014/main" id="{DDB0C745-8294-75E2-BEC5-95822C2E52F5}"/>
              </a:ext>
            </a:extLst>
          </p:cNvPr>
          <p:cNvSpPr/>
          <p:nvPr/>
        </p:nvSpPr>
        <p:spPr>
          <a:xfrm>
            <a:off x="9251450" y="2145263"/>
            <a:ext cx="1256990" cy="536315"/>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4A1D7FF5-2F03-A80E-3B6C-612A6DC2AD24}"/>
              </a:ext>
            </a:extLst>
          </p:cNvPr>
          <p:cNvSpPr/>
          <p:nvPr/>
        </p:nvSpPr>
        <p:spPr>
          <a:xfrm rot="4260000">
            <a:off x="10038030" y="2722907"/>
            <a:ext cx="1256990" cy="536315"/>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92FC472-35FC-0464-A85F-8A6AD5EAF0CE}"/>
              </a:ext>
            </a:extLst>
          </p:cNvPr>
          <p:cNvSpPr/>
          <p:nvPr/>
        </p:nvSpPr>
        <p:spPr>
          <a:xfrm rot="6720000">
            <a:off x="8415706" y="2722906"/>
            <a:ext cx="1256990" cy="536315"/>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1">
            <a:extLst>
              <a:ext uri="{FF2B5EF4-FFF2-40B4-BE49-F238E27FC236}">
                <a16:creationId xmlns:a16="http://schemas.microsoft.com/office/drawing/2014/main" id="{A35F09CC-F65C-7970-B1E7-A9A73E0ED8E3}"/>
              </a:ext>
            </a:extLst>
          </p:cNvPr>
          <p:cNvSpPr>
            <a:spLocks noGrp="1"/>
          </p:cNvSpPr>
          <p:nvPr>
            <p:ph idx="1"/>
          </p:nvPr>
        </p:nvSpPr>
        <p:spPr>
          <a:xfrm>
            <a:off x="8070950" y="5364532"/>
            <a:ext cx="3629049" cy="537590"/>
          </a:xfrm>
        </p:spPr>
        <p:txBody>
          <a:bodyPr vert="horz" lIns="91440" tIns="45720" rIns="91440" bIns="45720" rtlCol="0" anchor="t">
            <a:normAutofit fontScale="55000" lnSpcReduction="20000"/>
          </a:bodyPr>
          <a:lstStyle/>
          <a:p>
            <a:pPr marL="0" indent="0">
              <a:buNone/>
            </a:pPr>
            <a:r>
              <a:rPr lang="en-US" sz="1700">
                <a:latin typeface="Raleway"/>
              </a:rPr>
              <a:t>American Occupational Therapy Association. (2020). Occupational therapy practice framework: Domain and process (4th ed.). American Journal of Occupational Therapy, 74(Suppl. 2), 7412410010. https://doi. org/10.5014/ajot.2020.74S2001</a:t>
            </a:r>
            <a:endParaRPr lang="en-US"/>
          </a:p>
          <a:p>
            <a:endParaRPr lang="en-US" sz="2000"/>
          </a:p>
        </p:txBody>
      </p:sp>
    </p:spTree>
    <p:extLst>
      <p:ext uri="{BB962C8B-B14F-4D97-AF65-F5344CB8AC3E}">
        <p14:creationId xmlns:p14="http://schemas.microsoft.com/office/powerpoint/2010/main" val="262763052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316522" y="1253331"/>
            <a:ext cx="10997472" cy="4934668"/>
          </a:xfrm>
        </p:spPr>
        <p:txBody>
          <a:bodyPr>
            <a:normAutofit/>
          </a:bodyPr>
          <a:lstStyle/>
          <a:p>
            <a:pPr marL="0" indent="0">
              <a:buNone/>
            </a:pPr>
            <a:r>
              <a:rPr lang="en-US" b="1">
                <a:solidFill>
                  <a:srgbClr val="0072CE"/>
                </a:solidFill>
              </a:rPr>
              <a:t>Program Outcomes</a:t>
            </a:r>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graphicFrame>
        <p:nvGraphicFramePr>
          <p:cNvPr id="5" name="Diagram 4">
            <a:extLst>
              <a:ext uri="{FF2B5EF4-FFF2-40B4-BE49-F238E27FC236}">
                <a16:creationId xmlns:a16="http://schemas.microsoft.com/office/drawing/2014/main" id="{F1D7F6C7-F4D6-0A66-1EAB-09C288DD9CE2}"/>
              </a:ext>
            </a:extLst>
          </p:cNvPr>
          <p:cNvGraphicFramePr/>
          <p:nvPr/>
        </p:nvGraphicFramePr>
        <p:xfrm>
          <a:off x="1042112" y="1786807"/>
          <a:ext cx="9546291" cy="493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0613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70B00-5529-89BB-FEED-58D0D840B4AB}"/>
              </a:ext>
            </a:extLst>
          </p:cNvPr>
          <p:cNvSpPr>
            <a:spLocks noGrp="1"/>
          </p:cNvSpPr>
          <p:nvPr>
            <p:ph type="title"/>
          </p:nvPr>
        </p:nvSpPr>
        <p:spPr>
          <a:xfrm>
            <a:off x="750912" y="1504382"/>
            <a:ext cx="4088717" cy="3849235"/>
          </a:xfrm>
        </p:spPr>
        <p:txBody>
          <a:bodyPr>
            <a:noAutofit/>
          </a:bodyPr>
          <a:lstStyle/>
          <a:p>
            <a:r>
              <a:rPr lang="en-US" sz="5400" b="1">
                <a:latin typeface="Raleway" pitchFamily="2" charset="0"/>
              </a:rPr>
              <a:t>Objectives</a:t>
            </a:r>
          </a:p>
        </p:txBody>
      </p:sp>
      <p:sp>
        <p:nvSpPr>
          <p:cNvPr id="9" name="Title 1">
            <a:extLst>
              <a:ext uri="{FF2B5EF4-FFF2-40B4-BE49-F238E27FC236}">
                <a16:creationId xmlns:a16="http://schemas.microsoft.com/office/drawing/2014/main" id="{D7ADA3D7-56B8-69B1-BA4C-C89CDCF29744}"/>
              </a:ext>
            </a:extLst>
          </p:cNvPr>
          <p:cNvSpPr txBox="1">
            <a:spLocks/>
          </p:cNvSpPr>
          <p:nvPr/>
        </p:nvSpPr>
        <p:spPr>
          <a:xfrm>
            <a:off x="5735864" y="1504382"/>
            <a:ext cx="6046316" cy="3849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FF5ED"/>
                </a:solidFill>
                <a:effectLst/>
                <a:uLnTx/>
                <a:uFillTx/>
                <a:latin typeface="Aptos" panose="020B0004020202020204" pitchFamily="34" charset="0"/>
              </a:rPr>
              <a:t>Participants will identify &gt;3 benefits of mentorship for occupational therapy practitioners.</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lang="en-US" sz="2400" dirty="0">
                <a:solidFill>
                  <a:srgbClr val="FFF5ED"/>
                </a:solidFill>
                <a:latin typeface="Aptos" panose="020B0004020202020204" pitchFamily="34" charset="0"/>
              </a:rPr>
              <a:t>Participants will hypothesize barriers they may face, in the context of their workplace, that make workplace mentorship challenging.</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FF5ED"/>
                </a:solidFill>
                <a:effectLst/>
                <a:uLnTx/>
                <a:uFillTx/>
                <a:latin typeface="Aptos" panose="020B0004020202020204" pitchFamily="34" charset="0"/>
              </a:rPr>
              <a:t>Participants will participate in</a:t>
            </a:r>
            <a:r>
              <a:rPr lang="en-US" sz="2400" dirty="0">
                <a:solidFill>
                  <a:srgbClr val="FFF5ED"/>
                </a:solidFill>
                <a:latin typeface="Aptos" panose="020B0004020202020204" pitchFamily="34" charset="0"/>
              </a:rPr>
              <a:t> a</a:t>
            </a:r>
            <a:r>
              <a:rPr kumimoji="0" lang="en-US" sz="2400" b="0" i="0" u="none" strike="noStrike" kern="1200" cap="none" spc="0" normalizeH="0" baseline="0" noProof="0" dirty="0">
                <a:ln>
                  <a:noFill/>
                </a:ln>
                <a:solidFill>
                  <a:srgbClr val="FFF5ED"/>
                </a:solidFill>
                <a:effectLst/>
                <a:uLnTx/>
                <a:uFillTx/>
                <a:latin typeface="Aptos" panose="020B0004020202020204" pitchFamily="34" charset="0"/>
              </a:rPr>
              <a:t> commitment to learning activity.</a:t>
            </a:r>
          </a:p>
        </p:txBody>
      </p:sp>
      <p:sp>
        <p:nvSpPr>
          <p:cNvPr id="4" name="Rectangle 3">
            <a:extLst>
              <a:ext uri="{FF2B5EF4-FFF2-40B4-BE49-F238E27FC236}">
                <a16:creationId xmlns:a16="http://schemas.microsoft.com/office/drawing/2014/main" id="{EC889339-D250-BE59-7B5A-479C96E57EAF}"/>
              </a:ext>
            </a:extLst>
          </p:cNvPr>
          <p:cNvSpPr/>
          <p:nvPr/>
        </p:nvSpPr>
        <p:spPr>
          <a:xfrm>
            <a:off x="9311268" y="-334537"/>
            <a:ext cx="2988527" cy="1838919"/>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191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
        <p:nvSpPr>
          <p:cNvPr id="8" name="Content Placeholder 2">
            <a:extLst>
              <a:ext uri="{FF2B5EF4-FFF2-40B4-BE49-F238E27FC236}">
                <a16:creationId xmlns:a16="http://schemas.microsoft.com/office/drawing/2014/main" id="{B79B6B2D-2A63-8663-4468-2237810E1281}"/>
              </a:ext>
            </a:extLst>
          </p:cNvPr>
          <p:cNvSpPr txBox="1">
            <a:spLocks/>
          </p:cNvSpPr>
          <p:nvPr/>
        </p:nvSpPr>
        <p:spPr>
          <a:xfrm>
            <a:off x="316522" y="1253331"/>
            <a:ext cx="6943814" cy="1297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2CE"/>
                </a:solidFill>
                <a:effectLst/>
                <a:uLnTx/>
                <a:uFillTx/>
                <a:latin typeface="Raleway" panose="020B0003030101060003" pitchFamily="34" charset="0"/>
                <a:ea typeface="+mn-ea"/>
                <a:cs typeface="+mn-cs"/>
              </a:rPr>
              <a:t>Program Outcomes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82E4F"/>
                </a:solidFill>
                <a:effectLst/>
                <a:uLnTx/>
                <a:uFillTx/>
                <a:latin typeface="Raleway" panose="020B0003030101060003" pitchFamily="34" charset="0"/>
                <a:ea typeface="+mn-ea"/>
                <a:cs typeface="+mn-cs"/>
              </a:rPr>
              <a:t>Themes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182E4F"/>
              </a:solidFill>
              <a:effectLst/>
              <a:uLnTx/>
              <a:uFillTx/>
              <a:latin typeface="Raleway" panose="020B0003030101060003" pitchFamily="34" charset="0"/>
              <a:ea typeface="+mn-ea"/>
              <a:cs typeface="+mn-cs"/>
            </a:endParaRPr>
          </a:p>
        </p:txBody>
      </p:sp>
      <p:graphicFrame>
        <p:nvGraphicFramePr>
          <p:cNvPr id="13" name="Diagram 12">
            <a:extLst>
              <a:ext uri="{FF2B5EF4-FFF2-40B4-BE49-F238E27FC236}">
                <a16:creationId xmlns:a16="http://schemas.microsoft.com/office/drawing/2014/main" id="{90F12AA6-BF1B-A7CA-DEE6-32291822CD31}"/>
              </a:ext>
            </a:extLst>
          </p:cNvPr>
          <p:cNvGraphicFramePr/>
          <p:nvPr/>
        </p:nvGraphicFramePr>
        <p:xfrm>
          <a:off x="626978" y="2333013"/>
          <a:ext cx="10938043" cy="3730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4173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Workplace Mentorship Program</a:t>
            </a:r>
            <a:endParaRPr lang="en-US"/>
          </a:p>
        </p:txBody>
      </p:sp>
      <p:sp>
        <p:nvSpPr>
          <p:cNvPr id="8" name="Content Placeholder 2">
            <a:extLst>
              <a:ext uri="{FF2B5EF4-FFF2-40B4-BE49-F238E27FC236}">
                <a16:creationId xmlns:a16="http://schemas.microsoft.com/office/drawing/2014/main" id="{B79B6B2D-2A63-8663-4468-2237810E1281}"/>
              </a:ext>
            </a:extLst>
          </p:cNvPr>
          <p:cNvSpPr txBox="1">
            <a:spLocks/>
          </p:cNvSpPr>
          <p:nvPr/>
        </p:nvSpPr>
        <p:spPr>
          <a:xfrm>
            <a:off x="316522" y="1253331"/>
            <a:ext cx="7455294" cy="48255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2CE"/>
                </a:solidFill>
                <a:effectLst/>
                <a:uLnTx/>
                <a:uFillTx/>
                <a:latin typeface="Raleway"/>
                <a:ea typeface="+mn-ea"/>
                <a:cs typeface="+mn-cs"/>
              </a:rPr>
              <a:t>Program Outcomes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82E4F"/>
                </a:solidFill>
                <a:effectLst/>
                <a:uLnTx/>
                <a:uFillTx/>
                <a:latin typeface="Raleway"/>
                <a:ea typeface="+mn-ea"/>
                <a:cs typeface="+mn-cs"/>
              </a:rPr>
              <a:t>Given feedback from program participants at all levels, we have already begun to brainstorm what changes may need to occur to the mentorship program to ensure maximum benefit is maintained.</a:t>
            </a:r>
          </a:p>
        </p:txBody>
      </p:sp>
      <p:pic>
        <p:nvPicPr>
          <p:cNvPr id="28" name="Picture 27" descr="A diagram of a diagram&#10;&#10;Description automatically generated">
            <a:extLst>
              <a:ext uri="{FF2B5EF4-FFF2-40B4-BE49-F238E27FC236}">
                <a16:creationId xmlns:a16="http://schemas.microsoft.com/office/drawing/2014/main" id="{049B5A0F-415F-2A46-B040-AA4CF482967C}"/>
              </a:ext>
            </a:extLst>
          </p:cNvPr>
          <p:cNvPicPr>
            <a:picLocks noChangeAspect="1"/>
          </p:cNvPicPr>
          <p:nvPr/>
        </p:nvPicPr>
        <p:blipFill>
          <a:blip r:embed="rId3"/>
          <a:stretch>
            <a:fillRect/>
          </a:stretch>
        </p:blipFill>
        <p:spPr>
          <a:xfrm>
            <a:off x="7799148" y="1252929"/>
            <a:ext cx="4088444" cy="3976362"/>
          </a:xfrm>
          <a:prstGeom prst="ellipse">
            <a:avLst/>
          </a:prstGeom>
        </p:spPr>
      </p:pic>
      <p:sp>
        <p:nvSpPr>
          <p:cNvPr id="30" name="Oval 29">
            <a:extLst>
              <a:ext uri="{FF2B5EF4-FFF2-40B4-BE49-F238E27FC236}">
                <a16:creationId xmlns:a16="http://schemas.microsoft.com/office/drawing/2014/main" id="{DDB0C745-8294-75E2-BEC5-95822C2E52F5}"/>
              </a:ext>
            </a:extLst>
          </p:cNvPr>
          <p:cNvSpPr/>
          <p:nvPr/>
        </p:nvSpPr>
        <p:spPr>
          <a:xfrm>
            <a:off x="9251450" y="2145263"/>
            <a:ext cx="1256990" cy="536315"/>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4A1D7FF5-2F03-A80E-3B6C-612A6DC2AD24}"/>
              </a:ext>
            </a:extLst>
          </p:cNvPr>
          <p:cNvSpPr/>
          <p:nvPr/>
        </p:nvSpPr>
        <p:spPr>
          <a:xfrm rot="4260000">
            <a:off x="10038030" y="2722907"/>
            <a:ext cx="1256990" cy="536315"/>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92FC472-35FC-0464-A85F-8A6AD5EAF0CE}"/>
              </a:ext>
            </a:extLst>
          </p:cNvPr>
          <p:cNvSpPr/>
          <p:nvPr/>
        </p:nvSpPr>
        <p:spPr>
          <a:xfrm rot="6720000">
            <a:off x="8415706" y="2722906"/>
            <a:ext cx="1256990" cy="536315"/>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1">
            <a:extLst>
              <a:ext uri="{FF2B5EF4-FFF2-40B4-BE49-F238E27FC236}">
                <a16:creationId xmlns:a16="http://schemas.microsoft.com/office/drawing/2014/main" id="{A35F09CC-F65C-7970-B1E7-A9A73E0ED8E3}"/>
              </a:ext>
            </a:extLst>
          </p:cNvPr>
          <p:cNvSpPr>
            <a:spLocks noGrp="1"/>
          </p:cNvSpPr>
          <p:nvPr>
            <p:ph idx="1"/>
          </p:nvPr>
        </p:nvSpPr>
        <p:spPr>
          <a:xfrm>
            <a:off x="8070950" y="5364532"/>
            <a:ext cx="3629049" cy="537590"/>
          </a:xfrm>
        </p:spPr>
        <p:txBody>
          <a:bodyPr vert="horz" lIns="91440" tIns="45720" rIns="91440" bIns="45720" rtlCol="0" anchor="t">
            <a:normAutofit fontScale="55000" lnSpcReduction="20000"/>
          </a:bodyPr>
          <a:lstStyle/>
          <a:p>
            <a:pPr marL="0" indent="0">
              <a:buNone/>
            </a:pPr>
            <a:r>
              <a:rPr lang="en-US" sz="1700">
                <a:latin typeface="Raleway"/>
              </a:rPr>
              <a:t>American Occupational Therapy Association. (2020). Occupational therapy practice framework: Domain and process (4th ed.). American Journal of Occupational Therapy, 74(Suppl. 2), 7412410010. https://doi. org/10.5014/ajot.2020.74S2001</a:t>
            </a:r>
            <a:endParaRPr lang="en-US"/>
          </a:p>
          <a:p>
            <a:endParaRPr lang="en-US" sz="2000"/>
          </a:p>
        </p:txBody>
      </p:sp>
    </p:spTree>
    <p:extLst>
      <p:ext uri="{BB962C8B-B14F-4D97-AF65-F5344CB8AC3E}">
        <p14:creationId xmlns:p14="http://schemas.microsoft.com/office/powerpoint/2010/main" val="426948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316521" y="1253331"/>
            <a:ext cx="8414703" cy="5468144"/>
          </a:xfrm>
        </p:spPr>
        <p:txBody>
          <a:bodyPr>
            <a:normAutofit lnSpcReduction="10000"/>
          </a:bodyPr>
          <a:lstStyle/>
          <a:p>
            <a:pPr marL="0" indent="0">
              <a:buNone/>
            </a:pPr>
            <a:r>
              <a:rPr lang="en-US" sz="3200" b="1" dirty="0">
                <a:solidFill>
                  <a:srgbClr val="0072CE"/>
                </a:solidFill>
              </a:rPr>
              <a:t>Considerations when Implementing a Workplace Mentorship Program </a:t>
            </a:r>
          </a:p>
          <a:p>
            <a:r>
              <a:rPr lang="en-US" sz="3200" dirty="0"/>
              <a:t>Mentor selection (clinical competence, interpersonal skills, goal-oriented) (Horner &amp; </a:t>
            </a:r>
            <a:r>
              <a:rPr lang="en-US" sz="3200" dirty="0" err="1"/>
              <a:t>Minfie</a:t>
            </a:r>
            <a:r>
              <a:rPr lang="en-US" sz="3200" dirty="0"/>
              <a:t>, 2011)</a:t>
            </a:r>
          </a:p>
          <a:p>
            <a:r>
              <a:rPr lang="en-US" sz="3200" dirty="0"/>
              <a:t>Delivery format</a:t>
            </a:r>
          </a:p>
          <a:p>
            <a:r>
              <a:rPr lang="en-US" sz="3200" dirty="0"/>
              <a:t>Group size</a:t>
            </a:r>
          </a:p>
          <a:p>
            <a:r>
              <a:rPr lang="en-US" sz="3200" dirty="0"/>
              <a:t>Ability to offer CEUs (through mentorship or group-study as defined by NBCOT)</a:t>
            </a:r>
          </a:p>
          <a:p>
            <a:r>
              <a:rPr lang="en-US" sz="3200" dirty="0"/>
              <a:t>Meeting cadence </a:t>
            </a:r>
          </a:p>
          <a:p>
            <a:r>
              <a:rPr lang="en-US" sz="3200" dirty="0"/>
              <a:t>Topic selection </a:t>
            </a:r>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Mentorship, Discussion</a:t>
            </a:r>
            <a:endParaRPr lang="en-US"/>
          </a:p>
        </p:txBody>
      </p:sp>
      <p:pic>
        <p:nvPicPr>
          <p:cNvPr id="6" name="Graphic 5" descr="Treasure Map with solid fill">
            <a:extLst>
              <a:ext uri="{FF2B5EF4-FFF2-40B4-BE49-F238E27FC236}">
                <a16:creationId xmlns:a16="http://schemas.microsoft.com/office/drawing/2014/main" id="{1A4E4512-68F5-ECC0-C6D1-37F094C15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1225" y="1856873"/>
            <a:ext cx="3144253" cy="3144253"/>
          </a:xfrm>
          <a:prstGeom prst="rect">
            <a:avLst/>
          </a:prstGeom>
        </p:spPr>
      </p:pic>
    </p:spTree>
    <p:extLst>
      <p:ext uri="{BB962C8B-B14F-4D97-AF65-F5344CB8AC3E}">
        <p14:creationId xmlns:p14="http://schemas.microsoft.com/office/powerpoint/2010/main" val="375236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316521" y="1253331"/>
            <a:ext cx="11102846" cy="5468144"/>
          </a:xfrm>
        </p:spPr>
        <p:txBody>
          <a:bodyPr>
            <a:normAutofit/>
          </a:bodyPr>
          <a:lstStyle/>
          <a:p>
            <a:pPr marL="0" indent="0">
              <a:buNone/>
            </a:pPr>
            <a:r>
              <a:rPr lang="en-US" sz="3200" b="1" dirty="0">
                <a:solidFill>
                  <a:srgbClr val="0072CE"/>
                </a:solidFill>
              </a:rPr>
              <a:t>Modifying a Workplace Mentorship Program per Setting</a:t>
            </a:r>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Mentorship, Discussion</a:t>
            </a:r>
            <a:endParaRPr lang="en-US"/>
          </a:p>
        </p:txBody>
      </p:sp>
      <p:graphicFrame>
        <p:nvGraphicFramePr>
          <p:cNvPr id="5" name="Table 4">
            <a:extLst>
              <a:ext uri="{FF2B5EF4-FFF2-40B4-BE49-F238E27FC236}">
                <a16:creationId xmlns:a16="http://schemas.microsoft.com/office/drawing/2014/main" id="{5A2B9DF0-DF32-1197-1D95-8083FFE73589}"/>
              </a:ext>
            </a:extLst>
          </p:cNvPr>
          <p:cNvGraphicFramePr>
            <a:graphicFrameLocks noGrp="1"/>
          </p:cNvGraphicFramePr>
          <p:nvPr>
            <p:extLst>
              <p:ext uri="{D42A27DB-BD31-4B8C-83A1-F6EECF244321}">
                <p14:modId xmlns:p14="http://schemas.microsoft.com/office/powerpoint/2010/main" val="575385791"/>
              </p:ext>
            </p:extLst>
          </p:nvPr>
        </p:nvGraphicFramePr>
        <p:xfrm>
          <a:off x="923192" y="1855629"/>
          <a:ext cx="9889503" cy="4480560"/>
        </p:xfrm>
        <a:graphic>
          <a:graphicData uri="http://schemas.openxmlformats.org/drawingml/2006/table">
            <a:tbl>
              <a:tblPr firstRow="1" bandRow="1">
                <a:tableStyleId>{5C22544A-7EE6-4342-B048-85BDC9FD1C3A}</a:tableStyleId>
              </a:tblPr>
              <a:tblGrid>
                <a:gridCol w="3198234">
                  <a:extLst>
                    <a:ext uri="{9D8B030D-6E8A-4147-A177-3AD203B41FA5}">
                      <a16:colId xmlns:a16="http://schemas.microsoft.com/office/drawing/2014/main" val="1458023800"/>
                    </a:ext>
                  </a:extLst>
                </a:gridCol>
                <a:gridCol w="2230423">
                  <a:extLst>
                    <a:ext uri="{9D8B030D-6E8A-4147-A177-3AD203B41FA5}">
                      <a16:colId xmlns:a16="http://schemas.microsoft.com/office/drawing/2014/main" val="2715269859"/>
                    </a:ext>
                  </a:extLst>
                </a:gridCol>
                <a:gridCol w="2230423">
                  <a:extLst>
                    <a:ext uri="{9D8B030D-6E8A-4147-A177-3AD203B41FA5}">
                      <a16:colId xmlns:a16="http://schemas.microsoft.com/office/drawing/2014/main" val="2077007676"/>
                    </a:ext>
                  </a:extLst>
                </a:gridCol>
                <a:gridCol w="2230423">
                  <a:extLst>
                    <a:ext uri="{9D8B030D-6E8A-4147-A177-3AD203B41FA5}">
                      <a16:colId xmlns:a16="http://schemas.microsoft.com/office/drawing/2014/main" val="2381030121"/>
                    </a:ext>
                  </a:extLst>
                </a:gridCol>
              </a:tblGrid>
              <a:tr h="370840">
                <a:tc>
                  <a:txBody>
                    <a:bodyPr/>
                    <a:lstStyle/>
                    <a:p>
                      <a:r>
                        <a:rPr lang="en-US" sz="2400" dirty="0">
                          <a:solidFill>
                            <a:srgbClr val="182E4F"/>
                          </a:solidFill>
                        </a:rPr>
                        <a:t>Setting</a:t>
                      </a:r>
                    </a:p>
                  </a:txBody>
                  <a:tcPr/>
                </a:tc>
                <a:tc>
                  <a:txBody>
                    <a:bodyPr/>
                    <a:lstStyle/>
                    <a:p>
                      <a:r>
                        <a:rPr lang="en-US" sz="2400" dirty="0">
                          <a:solidFill>
                            <a:srgbClr val="182E4F"/>
                          </a:solidFill>
                        </a:rPr>
                        <a:t>Hopebridge</a:t>
                      </a:r>
                    </a:p>
                  </a:txBody>
                  <a:tcPr/>
                </a:tc>
                <a:tc>
                  <a:txBody>
                    <a:bodyPr/>
                    <a:lstStyle/>
                    <a:p>
                      <a:r>
                        <a:rPr lang="en-US" sz="2400" dirty="0">
                          <a:solidFill>
                            <a:srgbClr val="182E4F"/>
                          </a:solidFill>
                        </a:rPr>
                        <a:t>SNF</a:t>
                      </a:r>
                    </a:p>
                  </a:txBody>
                  <a:tcPr/>
                </a:tc>
                <a:tc>
                  <a:txBody>
                    <a:bodyPr/>
                    <a:lstStyle/>
                    <a:p>
                      <a:r>
                        <a:rPr lang="en-US" sz="2400" dirty="0">
                          <a:solidFill>
                            <a:srgbClr val="182E4F"/>
                          </a:solidFill>
                        </a:rPr>
                        <a:t>School-Based</a:t>
                      </a:r>
                    </a:p>
                  </a:txBody>
                  <a:tcPr/>
                </a:tc>
                <a:extLst>
                  <a:ext uri="{0D108BD9-81ED-4DB2-BD59-A6C34878D82A}">
                    <a16:rowId xmlns:a16="http://schemas.microsoft.com/office/drawing/2014/main" val="1325862162"/>
                  </a:ext>
                </a:extLst>
              </a:tr>
              <a:tr h="370840">
                <a:tc>
                  <a:txBody>
                    <a:bodyPr/>
                    <a:lstStyle/>
                    <a:p>
                      <a:r>
                        <a:rPr lang="en-US" sz="2400" dirty="0"/>
                        <a:t>Delivery Format</a:t>
                      </a:r>
                    </a:p>
                  </a:txBody>
                  <a:tcPr/>
                </a:tc>
                <a:tc>
                  <a:txBody>
                    <a:bodyPr/>
                    <a:lstStyle/>
                    <a:p>
                      <a:r>
                        <a:rPr lang="en-US" sz="2400" dirty="0"/>
                        <a:t>Virtual</a:t>
                      </a:r>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595315833"/>
                  </a:ext>
                </a:extLst>
              </a:tr>
              <a:tr h="370840">
                <a:tc>
                  <a:txBody>
                    <a:bodyPr/>
                    <a:lstStyle/>
                    <a:p>
                      <a:r>
                        <a:rPr lang="en-US" sz="2400" dirty="0"/>
                        <a:t>Group Size</a:t>
                      </a:r>
                    </a:p>
                  </a:txBody>
                  <a:tcPr/>
                </a:tc>
                <a:tc>
                  <a:txBody>
                    <a:bodyPr/>
                    <a:lstStyle/>
                    <a:p>
                      <a:r>
                        <a:rPr lang="en-US" sz="2400" dirty="0"/>
                        <a:t>Small-Group</a:t>
                      </a: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045403456"/>
                  </a:ext>
                </a:extLst>
              </a:tr>
              <a:tr h="294480">
                <a:tc>
                  <a:txBody>
                    <a:bodyPr/>
                    <a:lstStyle/>
                    <a:p>
                      <a:r>
                        <a:rPr lang="en-US" sz="2400" dirty="0"/>
                        <a:t>Meeting Cadence</a:t>
                      </a:r>
                    </a:p>
                  </a:txBody>
                  <a:tcPr/>
                </a:tc>
                <a:tc>
                  <a:txBody>
                    <a:bodyPr/>
                    <a:lstStyle/>
                    <a:p>
                      <a:r>
                        <a:rPr lang="en-US" sz="2400" dirty="0"/>
                        <a:t>1x/month, 60 min.</a:t>
                      </a: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2794180734"/>
                  </a:ext>
                </a:extLst>
              </a:tr>
              <a:tr h="370840">
                <a:tc>
                  <a:txBody>
                    <a:bodyPr/>
                    <a:lstStyle/>
                    <a:p>
                      <a:r>
                        <a:rPr lang="en-US" sz="2400" dirty="0"/>
                        <a:t>Topics</a:t>
                      </a:r>
                    </a:p>
                  </a:txBody>
                  <a:tcPr/>
                </a:tc>
                <a:tc>
                  <a:txBody>
                    <a:bodyPr/>
                    <a:lstStyle/>
                    <a:p>
                      <a:r>
                        <a:rPr lang="en-US" sz="2400" dirty="0"/>
                        <a:t>Sensory, Feeding, Executive Function, AAC, Primitive Reflex Integration, …</a:t>
                      </a:r>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3124351191"/>
                  </a:ext>
                </a:extLst>
              </a:tr>
            </a:tbl>
          </a:graphicData>
        </a:graphic>
      </p:graphicFrame>
    </p:spTree>
    <p:extLst>
      <p:ext uri="{BB962C8B-B14F-4D97-AF65-F5344CB8AC3E}">
        <p14:creationId xmlns:p14="http://schemas.microsoft.com/office/powerpoint/2010/main" val="3795776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6427-7594-F77C-DDEF-3AFA8D4DC9E0}"/>
              </a:ext>
            </a:extLst>
          </p:cNvPr>
          <p:cNvSpPr>
            <a:spLocks noGrp="1"/>
          </p:cNvSpPr>
          <p:nvPr>
            <p:ph idx="1"/>
          </p:nvPr>
        </p:nvSpPr>
        <p:spPr>
          <a:xfrm>
            <a:off x="316522" y="1253331"/>
            <a:ext cx="10997472" cy="4934668"/>
          </a:xfrm>
        </p:spPr>
        <p:txBody>
          <a:bodyPr>
            <a:normAutofit/>
          </a:bodyPr>
          <a:lstStyle/>
          <a:p>
            <a:pPr marL="0" indent="0">
              <a:buNone/>
            </a:pPr>
            <a:r>
              <a:rPr lang="en-US" b="1" dirty="0">
                <a:solidFill>
                  <a:srgbClr val="0072CE"/>
                </a:solidFill>
              </a:rPr>
              <a:t>Summary </a:t>
            </a:r>
          </a:p>
          <a:p>
            <a:pPr marL="0" indent="0">
              <a:buNone/>
            </a:pPr>
            <a:r>
              <a:rPr lang="en-US" sz="2800" kern="100" dirty="0">
                <a:latin typeface="Raleway" pitchFamily="2" charset="0"/>
                <a:ea typeface="Aptos" panose="020B0004020202020204" pitchFamily="34" charset="0"/>
                <a:cs typeface="Times New Roman" panose="02020603050405020304" pitchFamily="18" charset="0"/>
              </a:rPr>
              <a:t>Mentorship is a tool that should be used to support professional growth and clinical competence (AJOT, 2014).</a:t>
            </a:r>
          </a:p>
          <a:p>
            <a:pPr marL="0" indent="0">
              <a:buNone/>
            </a:pPr>
            <a:r>
              <a:rPr lang="en-US" sz="2800" kern="100" dirty="0">
                <a:latin typeface="Raleway" pitchFamily="2" charset="0"/>
                <a:ea typeface="Aptos" panose="020B0004020202020204" pitchFamily="34" charset="0"/>
                <a:cs typeface="Times New Roman" panose="02020603050405020304" pitchFamily="18" charset="0"/>
              </a:rPr>
              <a:t>Workplace mentorship </a:t>
            </a:r>
            <a:r>
              <a:rPr lang="en-US" sz="2800" i="1" kern="100" dirty="0">
                <a:latin typeface="Raleway" pitchFamily="2" charset="0"/>
                <a:ea typeface="Aptos" panose="020B0004020202020204" pitchFamily="34" charset="0"/>
                <a:cs typeface="Times New Roman" panose="02020603050405020304" pitchFamily="18" charset="0"/>
              </a:rPr>
              <a:t>is </a:t>
            </a:r>
            <a:r>
              <a:rPr lang="en-US" sz="2800" kern="100" dirty="0">
                <a:latin typeface="Raleway" pitchFamily="2" charset="0"/>
                <a:ea typeface="Aptos" panose="020B0004020202020204" pitchFamily="34" charset="0"/>
                <a:cs typeface="Times New Roman" panose="02020603050405020304" pitchFamily="18" charset="0"/>
              </a:rPr>
              <a:t>possible, and mentorship should be considered by more organizations (and individual clinicians) as an effective tool to </a:t>
            </a:r>
            <a:r>
              <a:rPr lang="en-US" altLang="en-US" sz="2800" dirty="0">
                <a:latin typeface="Raleway" panose="020B0503030101060003" pitchFamily="34" charset="77"/>
                <a:ea typeface="Motiva Sans" panose="020B0604020202020204" charset="0"/>
                <a:cs typeface="Times New Roman" panose="02020603050405020304" pitchFamily="18" charset="0"/>
              </a:rPr>
              <a:t>improve clinical competency levels and promote leadership development.</a:t>
            </a:r>
            <a:endParaRPr lang="en-US" sz="2800" kern="100" dirty="0">
              <a:latin typeface="Raleway" pitchFamily="2" charset="0"/>
              <a:ea typeface="Aptos" panose="020B0004020202020204" pitchFamily="34" charset="0"/>
              <a:cs typeface="Times New Roman" panose="02020603050405020304" pitchFamily="18" charset="0"/>
            </a:endParaRPr>
          </a:p>
          <a:p>
            <a:pPr marL="0" indent="0">
              <a:buNone/>
            </a:pPr>
            <a:endParaRPr lang="en-US" dirty="0"/>
          </a:p>
        </p:txBody>
      </p:sp>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p:txBody>
          <a:bodyPr>
            <a:normAutofit/>
          </a:bodyPr>
          <a:lstStyle/>
          <a:p>
            <a:r>
              <a:rPr lang="en-US" sz="3600" b="1">
                <a:latin typeface="Raleway" pitchFamily="2" charset="0"/>
                <a:cs typeface="Calibri"/>
              </a:rPr>
              <a:t>Mentorship, Discussion</a:t>
            </a:r>
            <a:endParaRPr lang="en-US"/>
          </a:p>
        </p:txBody>
      </p:sp>
    </p:spTree>
    <p:extLst>
      <p:ext uri="{BB962C8B-B14F-4D97-AF65-F5344CB8AC3E}">
        <p14:creationId xmlns:p14="http://schemas.microsoft.com/office/powerpoint/2010/main" val="427398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1AA0-7128-50AF-F7D5-45938EDB276F}"/>
              </a:ext>
            </a:extLst>
          </p:cNvPr>
          <p:cNvSpPr>
            <a:spLocks noGrp="1"/>
          </p:cNvSpPr>
          <p:nvPr>
            <p:ph type="title"/>
          </p:nvPr>
        </p:nvSpPr>
        <p:spPr>
          <a:xfrm>
            <a:off x="831850" y="552733"/>
            <a:ext cx="10515600" cy="3130934"/>
          </a:xfrm>
        </p:spPr>
        <p:txBody>
          <a:bodyPr>
            <a:noAutofit/>
          </a:bodyPr>
          <a:lstStyle/>
          <a:p>
            <a:r>
              <a:rPr lang="en-US" sz="4800"/>
              <a:t>Let’s take a moment to make a commitment to learning.</a:t>
            </a:r>
          </a:p>
        </p:txBody>
      </p:sp>
      <p:pic>
        <p:nvPicPr>
          <p:cNvPr id="4" name="Picture 3">
            <a:extLst>
              <a:ext uri="{FF2B5EF4-FFF2-40B4-BE49-F238E27FC236}">
                <a16:creationId xmlns:a16="http://schemas.microsoft.com/office/drawing/2014/main" id="{BCD3F9F3-8680-EDBD-BD70-B97039A5EB5C}"/>
              </a:ext>
            </a:extLst>
          </p:cNvPr>
          <p:cNvPicPr>
            <a:picLocks noChangeAspect="1"/>
          </p:cNvPicPr>
          <p:nvPr/>
        </p:nvPicPr>
        <p:blipFill rotWithShape="1">
          <a:blip r:embed="rId3"/>
          <a:srcRect l="1836" t="2767" r="2210" b="19656"/>
          <a:stretch/>
        </p:blipFill>
        <p:spPr>
          <a:xfrm>
            <a:off x="3755882" y="3316407"/>
            <a:ext cx="4667536" cy="2852381"/>
          </a:xfrm>
          <a:prstGeom prst="rect">
            <a:avLst/>
          </a:prstGeom>
        </p:spPr>
      </p:pic>
    </p:spTree>
    <p:extLst>
      <p:ext uri="{BB962C8B-B14F-4D97-AF65-F5344CB8AC3E}">
        <p14:creationId xmlns:p14="http://schemas.microsoft.com/office/powerpoint/2010/main" val="2760476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A4C2-790E-629C-6020-76E65D5102C4}"/>
              </a:ext>
            </a:extLst>
          </p:cNvPr>
          <p:cNvSpPr>
            <a:spLocks noGrp="1"/>
          </p:cNvSpPr>
          <p:nvPr>
            <p:ph type="title"/>
          </p:nvPr>
        </p:nvSpPr>
        <p:spPr/>
        <p:txBody>
          <a:bodyPr/>
          <a:lstStyle/>
          <a:p>
            <a:r>
              <a:rPr lang="en-US" b="1" dirty="0"/>
              <a:t>Questions?</a:t>
            </a:r>
          </a:p>
        </p:txBody>
      </p:sp>
    </p:spTree>
    <p:extLst>
      <p:ext uri="{BB962C8B-B14F-4D97-AF65-F5344CB8AC3E}">
        <p14:creationId xmlns:p14="http://schemas.microsoft.com/office/powerpoint/2010/main" val="3180265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a:xfrm>
            <a:off x="146538" y="79375"/>
            <a:ext cx="10515600" cy="777875"/>
          </a:xfrm>
        </p:spPr>
        <p:txBody>
          <a:bodyPr>
            <a:normAutofit/>
          </a:bodyPr>
          <a:lstStyle/>
          <a:p>
            <a:r>
              <a:rPr lang="en-US" b="1">
                <a:latin typeface="Raleway"/>
              </a:rPr>
              <a:t>References</a:t>
            </a:r>
            <a:endParaRPr lang="en-US" sz="3200" b="1">
              <a:latin typeface="Raleway"/>
            </a:endParaRPr>
          </a:p>
        </p:txBody>
      </p:sp>
      <p:sp>
        <p:nvSpPr>
          <p:cNvPr id="7" name="Content Placeholder 1">
            <a:extLst>
              <a:ext uri="{FF2B5EF4-FFF2-40B4-BE49-F238E27FC236}">
                <a16:creationId xmlns:a16="http://schemas.microsoft.com/office/drawing/2014/main" id="{71D7FDE1-5CB9-FDC0-A897-57C1102FDAC8}"/>
              </a:ext>
            </a:extLst>
          </p:cNvPr>
          <p:cNvSpPr>
            <a:spLocks noGrp="1"/>
          </p:cNvSpPr>
          <p:nvPr>
            <p:ph idx="1"/>
          </p:nvPr>
        </p:nvSpPr>
        <p:spPr>
          <a:xfrm>
            <a:off x="158263" y="1039812"/>
            <a:ext cx="12033737" cy="5499100"/>
          </a:xfrm>
        </p:spPr>
        <p:txBody>
          <a:bodyPr>
            <a:noAutofit/>
          </a:bodyPr>
          <a:lstStyle/>
          <a:p>
            <a:pPr marL="0" indent="0">
              <a:buNone/>
            </a:pPr>
            <a:r>
              <a:rPr lang="en-US" sz="1700" dirty="0">
                <a:latin typeface="Raleway" pitchFamily="2" charset="0"/>
              </a:rPr>
              <a:t>American Occupational Therapy Association. (2020). Occupational therapy practice framework: Domain and process (4th ed.). American Journal of Occupational Therapy, 74(Suppl. 2), 7412410010. https://doi. org/10.5014/ajot.2020.74S2001</a:t>
            </a:r>
          </a:p>
          <a:p>
            <a:pPr marL="0" indent="0">
              <a:buNone/>
            </a:pPr>
            <a:r>
              <a:rPr lang="en-US" sz="1700" dirty="0">
                <a:effectLst/>
                <a:latin typeface="Raleway" pitchFamily="2" charset="0"/>
              </a:rPr>
              <a:t>American Occupational Therapy Association. (2021). AOTA 2021 Standards for Continuing Competence in Occupational Therapy. (2021). </a:t>
            </a:r>
            <a:r>
              <a:rPr lang="en-US" sz="1700" i="1" dirty="0">
                <a:effectLst/>
                <a:latin typeface="Raleway" pitchFamily="2" charset="0"/>
              </a:rPr>
              <a:t>The American Journal of Occupational Therapy</a:t>
            </a:r>
            <a:r>
              <a:rPr lang="en-US" sz="1700" dirty="0">
                <a:effectLst/>
                <a:latin typeface="Raleway" pitchFamily="2" charset="0"/>
              </a:rPr>
              <a:t>, </a:t>
            </a:r>
            <a:r>
              <a:rPr lang="en-US" sz="1700" i="1" dirty="0">
                <a:effectLst/>
                <a:latin typeface="Raleway" pitchFamily="2" charset="0"/>
              </a:rPr>
              <a:t>75</a:t>
            </a:r>
            <a:r>
              <a:rPr lang="en-US" sz="1700" dirty="0">
                <a:effectLst/>
                <a:latin typeface="Raleway" pitchFamily="2" charset="0"/>
              </a:rPr>
              <a:t>(3). https://doi.org/10.5014/ajot.2021.75s3009 </a:t>
            </a:r>
            <a:endParaRPr lang="en-US" sz="1700" dirty="0">
              <a:latin typeface="Raleway" pitchFamily="2" charset="0"/>
            </a:endParaRPr>
          </a:p>
          <a:p>
            <a:pPr marL="0" indent="0">
              <a:buNone/>
            </a:pPr>
            <a:r>
              <a:rPr lang="en-US" sz="1700" dirty="0">
                <a:effectLst/>
                <a:latin typeface="Raleway" pitchFamily="2" charset="0"/>
                <a:ea typeface="Times New Roman" panose="02020603050405020304" pitchFamily="18" charset="0"/>
              </a:rPr>
              <a:t>Dahlberg, M. L., &amp; </a:t>
            </a:r>
            <a:r>
              <a:rPr lang="en-US" sz="1700" dirty="0" err="1">
                <a:effectLst/>
                <a:latin typeface="Raleway" pitchFamily="2" charset="0"/>
                <a:ea typeface="Times New Roman" panose="02020603050405020304" pitchFamily="18" charset="0"/>
              </a:rPr>
              <a:t>Byars</a:t>
            </a:r>
            <a:r>
              <a:rPr lang="en-US" sz="1700" dirty="0">
                <a:effectLst/>
                <a:latin typeface="Raleway" pitchFamily="2" charset="0"/>
                <a:ea typeface="Times New Roman" panose="02020603050405020304" pitchFamily="18" charset="0"/>
              </a:rPr>
              <a:t>-Winston, A. (2020). </a:t>
            </a:r>
            <a:r>
              <a:rPr lang="en-US" sz="1700" i="1" dirty="0">
                <a:effectLst/>
                <a:latin typeface="Raleway" pitchFamily="2" charset="0"/>
                <a:ea typeface="Times New Roman" panose="02020603050405020304" pitchFamily="18" charset="0"/>
              </a:rPr>
              <a:t>The science of effective mentorship in STEMM National Academies of Sciences, Engineering, and Medicine, policy and Global Affairs, board on Higher Education and workforce, committee on effective mentoring in STEMM, Maria Lund Dahlberg, Angela </a:t>
            </a:r>
            <a:r>
              <a:rPr lang="en-US" sz="1700" i="1" dirty="0" err="1">
                <a:effectLst/>
                <a:latin typeface="Raleway" pitchFamily="2" charset="0"/>
                <a:ea typeface="Times New Roman" panose="02020603050405020304" pitchFamily="18" charset="0"/>
              </a:rPr>
              <a:t>Byars</a:t>
            </a:r>
            <a:r>
              <a:rPr lang="en-US" sz="1700" i="1" dirty="0">
                <a:effectLst/>
                <a:latin typeface="Raleway" pitchFamily="2" charset="0"/>
                <a:ea typeface="Times New Roman" panose="02020603050405020304" pitchFamily="18" charset="0"/>
              </a:rPr>
              <a:t>-Winston</a:t>
            </a:r>
            <a:r>
              <a:rPr lang="en-US" sz="1700" dirty="0">
                <a:effectLst/>
                <a:latin typeface="Raleway" pitchFamily="2" charset="0"/>
                <a:ea typeface="Times New Roman" panose="02020603050405020304" pitchFamily="18" charset="0"/>
              </a:rPr>
              <a:t>. National Academies Press. </a:t>
            </a:r>
          </a:p>
          <a:p>
            <a:pPr marL="0" indent="0">
              <a:buNone/>
            </a:pPr>
            <a:r>
              <a:rPr lang="en-US" sz="1700" dirty="0">
                <a:effectLst/>
                <a:latin typeface="Raleway" pitchFamily="2" charset="0"/>
                <a:ea typeface="Times New Roman" panose="02020603050405020304" pitchFamily="18" charset="0"/>
              </a:rPr>
              <a:t>Gee, B. M., Schoen, S. A., King, N., &amp; </a:t>
            </a:r>
            <a:r>
              <a:rPr lang="en-US" sz="1700" dirty="0" err="1">
                <a:effectLst/>
                <a:latin typeface="Raleway" pitchFamily="2" charset="0"/>
                <a:ea typeface="Times New Roman" panose="02020603050405020304" pitchFamily="18" charset="0"/>
              </a:rPr>
              <a:t>Ochsenbein</a:t>
            </a:r>
            <a:r>
              <a:rPr lang="en-US" sz="1700" dirty="0">
                <a:effectLst/>
                <a:latin typeface="Raleway" pitchFamily="2" charset="0"/>
                <a:ea typeface="Times New Roman" panose="02020603050405020304" pitchFamily="18" charset="0"/>
              </a:rPr>
              <a:t>, M. (2024). Using small group mentorship as a change process: Through the lens of the clinician. </a:t>
            </a:r>
            <a:r>
              <a:rPr lang="en-US" sz="1700" i="1" dirty="0">
                <a:effectLst/>
                <a:latin typeface="Raleway" pitchFamily="2" charset="0"/>
                <a:ea typeface="Times New Roman" panose="02020603050405020304" pitchFamily="18" charset="0"/>
              </a:rPr>
              <a:t>The American Journal of Occupational Therapy</a:t>
            </a:r>
            <a:r>
              <a:rPr lang="en-US" sz="1700" dirty="0">
                <a:effectLst/>
                <a:latin typeface="Raleway" pitchFamily="2" charset="0"/>
                <a:ea typeface="Times New Roman" panose="02020603050405020304" pitchFamily="18" charset="0"/>
              </a:rPr>
              <a:t>, </a:t>
            </a:r>
            <a:r>
              <a:rPr lang="en-US" sz="1700" i="1" dirty="0">
                <a:effectLst/>
                <a:latin typeface="Raleway" pitchFamily="2" charset="0"/>
                <a:ea typeface="Times New Roman" panose="02020603050405020304" pitchFamily="18" charset="0"/>
              </a:rPr>
              <a:t>78</a:t>
            </a:r>
            <a:r>
              <a:rPr lang="en-US" sz="1700" dirty="0">
                <a:effectLst/>
                <a:latin typeface="Raleway" pitchFamily="2" charset="0"/>
                <a:ea typeface="Times New Roman" panose="02020603050405020304" pitchFamily="18" charset="0"/>
              </a:rPr>
              <a:t>(Supplement_2). </a:t>
            </a:r>
            <a:r>
              <a:rPr lang="en-US" sz="1700" u="sng" dirty="0">
                <a:solidFill>
                  <a:srgbClr val="467886"/>
                </a:solidFill>
                <a:effectLst/>
                <a:latin typeface="Raleway" pitchFamily="2" charset="0"/>
                <a:ea typeface="Times New Roman" panose="02020603050405020304" pitchFamily="18" charset="0"/>
                <a:hlinkClick r:id="rId3"/>
              </a:rPr>
              <a:t>https://doi.org/10.5014/ajot.2024.78s2-po99</a:t>
            </a:r>
            <a:r>
              <a:rPr lang="en-US" sz="1700" dirty="0">
                <a:effectLst/>
                <a:latin typeface="Raleway" pitchFamily="2" charset="0"/>
                <a:ea typeface="Times New Roman" panose="02020603050405020304" pitchFamily="18" charset="0"/>
              </a:rPr>
              <a:t> </a:t>
            </a:r>
          </a:p>
          <a:p>
            <a:pPr marL="0" indent="0">
              <a:buNone/>
            </a:pPr>
            <a:r>
              <a:rPr lang="en-US" sz="1700" dirty="0">
                <a:latin typeface="Raleway" pitchFamily="2" charset="0"/>
                <a:ea typeface="Times New Roman" panose="02020603050405020304" pitchFamily="18" charset="0"/>
              </a:rPr>
              <a:t>Horner, J., &amp; </a:t>
            </a:r>
            <a:r>
              <a:rPr lang="en-US" sz="1700" dirty="0" err="1">
                <a:latin typeface="Raleway" pitchFamily="2" charset="0"/>
                <a:ea typeface="Times New Roman" panose="02020603050405020304" pitchFamily="18" charset="0"/>
              </a:rPr>
              <a:t>Minifie</a:t>
            </a:r>
            <a:r>
              <a:rPr lang="en-US" sz="1700" dirty="0">
                <a:latin typeface="Raleway" pitchFamily="2" charset="0"/>
                <a:ea typeface="Times New Roman" panose="02020603050405020304" pitchFamily="18" charset="0"/>
              </a:rPr>
              <a:t>, F. D. (2011). Research ethics II: Mentoring, collaboration, Peer Review, and data management and ownership. </a:t>
            </a:r>
            <a:r>
              <a:rPr lang="en-US" sz="1700" i="1" dirty="0">
                <a:latin typeface="Raleway" pitchFamily="2" charset="0"/>
                <a:ea typeface="Times New Roman" panose="02020603050405020304" pitchFamily="18" charset="0"/>
              </a:rPr>
              <a:t>Journal of Speech, Language, and Hearing Research</a:t>
            </a:r>
            <a:r>
              <a:rPr lang="en-US" sz="1700" dirty="0">
                <a:latin typeface="Raleway" pitchFamily="2" charset="0"/>
                <a:ea typeface="Times New Roman" panose="02020603050405020304" pitchFamily="18" charset="0"/>
              </a:rPr>
              <a:t>, </a:t>
            </a:r>
            <a:r>
              <a:rPr lang="en-US" sz="1700" i="1" dirty="0">
                <a:latin typeface="Raleway" pitchFamily="2" charset="0"/>
                <a:ea typeface="Times New Roman" panose="02020603050405020304" pitchFamily="18" charset="0"/>
              </a:rPr>
              <a:t>54</a:t>
            </a:r>
            <a:r>
              <a:rPr lang="en-US" sz="1700" dirty="0">
                <a:latin typeface="Raleway" pitchFamily="2" charset="0"/>
                <a:ea typeface="Times New Roman" panose="02020603050405020304" pitchFamily="18" charset="0"/>
              </a:rPr>
              <a:t>(1). https://doi.org/10.1044/1092-4388(2010/09-0264) </a:t>
            </a:r>
            <a:endParaRPr lang="en-US" sz="1700" dirty="0">
              <a:effectLst/>
              <a:latin typeface="Raleway" pitchFamily="2" charset="0"/>
              <a:ea typeface="Times New Roman" panose="02020603050405020304" pitchFamily="18" charset="0"/>
            </a:endParaRPr>
          </a:p>
          <a:p>
            <a:pPr marL="0" indent="0">
              <a:buNone/>
            </a:pPr>
            <a:r>
              <a:rPr lang="en-US" sz="1700" dirty="0">
                <a:effectLst/>
                <a:latin typeface="Raleway" pitchFamily="2" charset="0"/>
                <a:ea typeface="Times New Roman" panose="02020603050405020304" pitchFamily="18" charset="0"/>
              </a:rPr>
              <a:t>Mitchell, M. E., </a:t>
            </a:r>
            <a:r>
              <a:rPr lang="en-US" sz="1700" dirty="0" err="1">
                <a:effectLst/>
                <a:latin typeface="Raleway" pitchFamily="2" charset="0"/>
                <a:ea typeface="Times New Roman" panose="02020603050405020304" pitchFamily="18" charset="0"/>
              </a:rPr>
              <a:t>Eby</a:t>
            </a:r>
            <a:r>
              <a:rPr lang="en-US" sz="1700" dirty="0">
                <a:effectLst/>
                <a:latin typeface="Raleway" pitchFamily="2" charset="0"/>
                <a:ea typeface="Times New Roman" panose="02020603050405020304" pitchFamily="18" charset="0"/>
              </a:rPr>
              <a:t>, L. T., &amp; </a:t>
            </a:r>
            <a:r>
              <a:rPr lang="en-US" sz="1700" dirty="0" err="1">
                <a:effectLst/>
                <a:latin typeface="Raleway" pitchFamily="2" charset="0"/>
                <a:ea typeface="Times New Roman" panose="02020603050405020304" pitchFamily="18" charset="0"/>
              </a:rPr>
              <a:t>Ragins</a:t>
            </a:r>
            <a:r>
              <a:rPr lang="en-US" sz="1700" dirty="0">
                <a:effectLst/>
                <a:latin typeface="Raleway" pitchFamily="2" charset="0"/>
                <a:ea typeface="Times New Roman" panose="02020603050405020304" pitchFamily="18" charset="0"/>
              </a:rPr>
              <a:t>, B. R. (2015). My mentor, my self: Antecedents and outcomes of perceived similarity in mentoring relationships. </a:t>
            </a:r>
            <a:r>
              <a:rPr lang="en-US" sz="1700" i="1" dirty="0">
                <a:effectLst/>
                <a:latin typeface="Raleway" pitchFamily="2" charset="0"/>
                <a:ea typeface="Times New Roman" panose="02020603050405020304" pitchFamily="18" charset="0"/>
              </a:rPr>
              <a:t>Journal of Vocational Behavior</a:t>
            </a:r>
            <a:r>
              <a:rPr lang="en-US" sz="1700" dirty="0">
                <a:effectLst/>
                <a:latin typeface="Raleway" pitchFamily="2" charset="0"/>
                <a:ea typeface="Times New Roman" panose="02020603050405020304" pitchFamily="18" charset="0"/>
              </a:rPr>
              <a:t>, </a:t>
            </a:r>
            <a:r>
              <a:rPr lang="en-US" sz="1700" i="1" dirty="0">
                <a:effectLst/>
                <a:latin typeface="Raleway" pitchFamily="2" charset="0"/>
                <a:ea typeface="Times New Roman" panose="02020603050405020304" pitchFamily="18" charset="0"/>
              </a:rPr>
              <a:t>89</a:t>
            </a:r>
            <a:r>
              <a:rPr lang="en-US" sz="1700" dirty="0">
                <a:effectLst/>
                <a:latin typeface="Raleway" pitchFamily="2" charset="0"/>
                <a:ea typeface="Times New Roman" panose="02020603050405020304" pitchFamily="18" charset="0"/>
              </a:rPr>
              <a:t>, 1–9. https://doi.org/10.1016/j.jvb.2015.04.008 </a:t>
            </a:r>
          </a:p>
          <a:p>
            <a:pPr marL="0" indent="0">
              <a:buNone/>
            </a:pPr>
            <a:r>
              <a:rPr lang="en-US" sz="1700" dirty="0" err="1">
                <a:latin typeface="Raleway" pitchFamily="2" charset="0"/>
                <a:ea typeface="Calibri"/>
                <a:cs typeface="Calibri"/>
              </a:rPr>
              <a:t>Toh</a:t>
            </a:r>
            <a:r>
              <a:rPr lang="en-US" sz="1700" dirty="0">
                <a:latin typeface="Raleway" pitchFamily="2" charset="0"/>
                <a:ea typeface="Calibri"/>
                <a:cs typeface="Calibri"/>
              </a:rPr>
              <a:t>, R.Q.E., Koh, K.K., Lua, J.K. </a:t>
            </a:r>
            <a:r>
              <a:rPr lang="en-US" sz="1700" i="1" dirty="0">
                <a:latin typeface="Raleway" pitchFamily="2" charset="0"/>
                <a:ea typeface="Calibri"/>
                <a:cs typeface="Calibri"/>
              </a:rPr>
              <a:t>et al.</a:t>
            </a:r>
            <a:r>
              <a:rPr lang="en-US" sz="1700" dirty="0">
                <a:latin typeface="Raleway" pitchFamily="2" charset="0"/>
                <a:ea typeface="Calibri"/>
                <a:cs typeface="Calibri"/>
              </a:rPr>
              <a:t> The role of mentoring, supervision, coaching, teaching and instruction on professional identity formation: a systematic scoping review. </a:t>
            </a:r>
            <a:r>
              <a:rPr lang="en-US" sz="1700" i="1" dirty="0">
                <a:latin typeface="Raleway" pitchFamily="2" charset="0"/>
                <a:ea typeface="Calibri"/>
                <a:cs typeface="Calibri"/>
              </a:rPr>
              <a:t>BMC Med Educ</a:t>
            </a:r>
            <a:r>
              <a:rPr lang="en-US" sz="1700" dirty="0">
                <a:latin typeface="Raleway" pitchFamily="2" charset="0"/>
                <a:ea typeface="Calibri"/>
                <a:cs typeface="Calibri"/>
              </a:rPr>
              <a:t> </a:t>
            </a:r>
            <a:r>
              <a:rPr lang="en-US" sz="1700" b="1" dirty="0">
                <a:latin typeface="Raleway" pitchFamily="2" charset="0"/>
                <a:ea typeface="Calibri"/>
                <a:cs typeface="Calibri"/>
              </a:rPr>
              <a:t>22</a:t>
            </a:r>
            <a:r>
              <a:rPr lang="en-US" sz="1700" dirty="0">
                <a:latin typeface="Raleway" pitchFamily="2" charset="0"/>
                <a:ea typeface="Calibri"/>
                <a:cs typeface="Calibri"/>
              </a:rPr>
              <a:t>, 531 (2022). https://doi.org/10.1186/s12909-022-03589-z</a:t>
            </a:r>
          </a:p>
          <a:p>
            <a:pPr marL="0" indent="0">
              <a:buNone/>
            </a:pPr>
            <a:endParaRPr lang="en-US" sz="1700" dirty="0">
              <a:effectLst/>
              <a:latin typeface="Raleway" pitchFamily="2" charset="0"/>
              <a:ea typeface="Times New Roman" panose="02020603050405020304" pitchFamily="18" charset="0"/>
            </a:endParaRPr>
          </a:p>
          <a:p>
            <a:pPr marL="0" indent="0">
              <a:buNone/>
            </a:pPr>
            <a:endParaRPr lang="en-US" sz="1700" dirty="0">
              <a:effectLst/>
              <a:latin typeface="Raleway" pitchFamily="2" charset="0"/>
              <a:ea typeface="Times New Roman" panose="02020603050405020304" pitchFamily="18" charset="0"/>
            </a:endParaRPr>
          </a:p>
        </p:txBody>
      </p:sp>
    </p:spTree>
    <p:extLst>
      <p:ext uri="{BB962C8B-B14F-4D97-AF65-F5344CB8AC3E}">
        <p14:creationId xmlns:p14="http://schemas.microsoft.com/office/powerpoint/2010/main" val="320469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2" descr="Image result for university of louisville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utoShape 4" descr="Image result for university of louisville log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descr="Group success with solid fill">
            <a:extLst>
              <a:ext uri="{FF2B5EF4-FFF2-40B4-BE49-F238E27FC236}">
                <a16:creationId xmlns:a16="http://schemas.microsoft.com/office/drawing/2014/main" id="{3A8470AE-43DD-ED2E-CB82-278F8247E2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151" y="1831611"/>
            <a:ext cx="4098774" cy="4098774"/>
          </a:xfrm>
          <a:prstGeom prst="rect">
            <a:avLst/>
          </a:prstGeom>
        </p:spPr>
      </p:pic>
      <p:sp>
        <p:nvSpPr>
          <p:cNvPr id="9" name="Content Placeholder 1">
            <a:extLst>
              <a:ext uri="{FF2B5EF4-FFF2-40B4-BE49-F238E27FC236}">
                <a16:creationId xmlns:a16="http://schemas.microsoft.com/office/drawing/2014/main" id="{F1C7E395-F373-51DC-9F85-EF6FFE6E5E0C}"/>
              </a:ext>
            </a:extLst>
          </p:cNvPr>
          <p:cNvSpPr>
            <a:spLocks noGrp="1"/>
          </p:cNvSpPr>
          <p:nvPr>
            <p:ph idx="1"/>
          </p:nvPr>
        </p:nvSpPr>
        <p:spPr>
          <a:xfrm>
            <a:off x="535979" y="1523269"/>
            <a:ext cx="7170235" cy="4715459"/>
          </a:xfrm>
        </p:spPr>
        <p:txBody>
          <a:bodyPr>
            <a:normAutofit/>
          </a:bodyPr>
          <a:lstStyle/>
          <a:p>
            <a:pPr marL="0" indent="0">
              <a:buNone/>
            </a:pPr>
            <a:r>
              <a:rPr lang="en-US" sz="3600" b="1" dirty="0">
                <a:solidFill>
                  <a:schemeClr val="accent2"/>
                </a:solidFill>
              </a:rPr>
              <a:t>Getting to Know You!</a:t>
            </a:r>
          </a:p>
          <a:p>
            <a:r>
              <a:rPr lang="en-US" sz="3200" dirty="0"/>
              <a:t>What is your role? </a:t>
            </a:r>
          </a:p>
          <a:p>
            <a:r>
              <a:rPr lang="en-US" sz="3200" dirty="0"/>
              <a:t>Do you have a mentor? </a:t>
            </a:r>
          </a:p>
          <a:p>
            <a:r>
              <a:rPr lang="en-US" sz="3200" dirty="0"/>
              <a:t>Do you mentor others? </a:t>
            </a:r>
          </a:p>
          <a:p>
            <a:endParaRPr lang="en-US" sz="3200" dirty="0"/>
          </a:p>
        </p:txBody>
      </p:sp>
    </p:spTree>
    <p:extLst>
      <p:ext uri="{BB962C8B-B14F-4D97-AF65-F5344CB8AC3E}">
        <p14:creationId xmlns:p14="http://schemas.microsoft.com/office/powerpoint/2010/main" val="63833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a:xfrm>
            <a:off x="146538" y="79375"/>
            <a:ext cx="10515600" cy="777875"/>
          </a:xfrm>
        </p:spPr>
        <p:txBody>
          <a:bodyPr>
            <a:normAutofit/>
          </a:bodyPr>
          <a:lstStyle/>
          <a:p>
            <a:r>
              <a:rPr lang="en-US" b="1">
                <a:latin typeface="Raleway"/>
              </a:rPr>
              <a:t>Mentorship, Defined</a:t>
            </a:r>
            <a:endParaRPr lang="en-US" sz="3200" b="1">
              <a:latin typeface="Raleway"/>
            </a:endParaRPr>
          </a:p>
        </p:txBody>
      </p:sp>
      <p:sp>
        <p:nvSpPr>
          <p:cNvPr id="7" name="Content Placeholder 1">
            <a:extLst>
              <a:ext uri="{FF2B5EF4-FFF2-40B4-BE49-F238E27FC236}">
                <a16:creationId xmlns:a16="http://schemas.microsoft.com/office/drawing/2014/main" id="{71D7FDE1-5CB9-FDC0-A897-57C1102FDAC8}"/>
              </a:ext>
            </a:extLst>
          </p:cNvPr>
          <p:cNvSpPr>
            <a:spLocks noGrp="1"/>
          </p:cNvSpPr>
          <p:nvPr>
            <p:ph idx="1"/>
          </p:nvPr>
        </p:nvSpPr>
        <p:spPr>
          <a:xfrm>
            <a:off x="1716926" y="1910482"/>
            <a:ext cx="8758147" cy="3709031"/>
          </a:xfrm>
        </p:spPr>
        <p:txBody>
          <a:bodyPr>
            <a:normAutofit/>
          </a:bodyPr>
          <a:lstStyle/>
          <a:p>
            <a:pPr marL="0" indent="0" algn="ctr">
              <a:buNone/>
            </a:pPr>
            <a:r>
              <a:rPr lang="en-US" sz="3200">
                <a:solidFill>
                  <a:schemeClr val="accent6"/>
                </a:solidFill>
              </a:rPr>
              <a:t>“Mentorship is a professional, working </a:t>
            </a:r>
            <a:r>
              <a:rPr lang="en-US" sz="3200" b="1">
                <a:solidFill>
                  <a:schemeClr val="accent6"/>
                </a:solidFill>
              </a:rPr>
              <a:t>alliance</a:t>
            </a:r>
            <a:r>
              <a:rPr lang="en-US" sz="3200">
                <a:solidFill>
                  <a:schemeClr val="accent6"/>
                </a:solidFill>
              </a:rPr>
              <a:t> in which individuals work together over time to support the personal and professional growth, development and success of the </a:t>
            </a:r>
            <a:r>
              <a:rPr lang="en-US" sz="3200" b="1">
                <a:solidFill>
                  <a:schemeClr val="accent6"/>
                </a:solidFill>
              </a:rPr>
              <a:t>relational partners </a:t>
            </a:r>
            <a:r>
              <a:rPr lang="en-US" sz="3200">
                <a:solidFill>
                  <a:schemeClr val="accent6"/>
                </a:solidFill>
              </a:rPr>
              <a:t>through the provision of </a:t>
            </a:r>
            <a:r>
              <a:rPr lang="en-US" sz="3200" b="1">
                <a:solidFill>
                  <a:schemeClr val="accent6"/>
                </a:solidFill>
              </a:rPr>
              <a:t>career and psychosocial support</a:t>
            </a:r>
            <a:r>
              <a:rPr lang="en-US" sz="3200">
                <a:solidFill>
                  <a:schemeClr val="accent6"/>
                </a:solidFill>
              </a:rPr>
              <a:t>.” (Dahlberg &amp; </a:t>
            </a:r>
            <a:r>
              <a:rPr lang="en-US" sz="3200" err="1">
                <a:solidFill>
                  <a:schemeClr val="accent6"/>
                </a:solidFill>
              </a:rPr>
              <a:t>Bryars</a:t>
            </a:r>
            <a:r>
              <a:rPr lang="en-US" sz="3200">
                <a:solidFill>
                  <a:schemeClr val="accent6"/>
                </a:solidFill>
              </a:rPr>
              <a:t>-Winston, 2020)</a:t>
            </a:r>
            <a:endParaRPr lang="en-US">
              <a:solidFill>
                <a:schemeClr val="accent6"/>
              </a:solidFill>
            </a:endParaRPr>
          </a:p>
        </p:txBody>
      </p:sp>
    </p:spTree>
    <p:extLst>
      <p:ext uri="{BB962C8B-B14F-4D97-AF65-F5344CB8AC3E}">
        <p14:creationId xmlns:p14="http://schemas.microsoft.com/office/powerpoint/2010/main" val="318264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988F2D-4083-56A4-178E-C013040ADDF7}"/>
              </a:ext>
            </a:extLst>
          </p:cNvPr>
          <p:cNvSpPr>
            <a:spLocks noGrp="1"/>
          </p:cNvSpPr>
          <p:nvPr>
            <p:ph idx="1"/>
          </p:nvPr>
        </p:nvSpPr>
        <p:spPr>
          <a:xfrm>
            <a:off x="548534" y="1473958"/>
            <a:ext cx="5547466" cy="4699580"/>
          </a:xfrm>
        </p:spPr>
        <p:txBody>
          <a:bodyPr>
            <a:normAutofit lnSpcReduction="10000"/>
          </a:bodyPr>
          <a:lstStyle/>
          <a:p>
            <a:pPr marL="0" indent="0">
              <a:buNone/>
            </a:pPr>
            <a:r>
              <a:rPr lang="en-US"/>
              <a:t>According to the OTPF-4, occupational therapy practitioners have an obligation to practice according to the cornerstones of occupational therapy practice</a:t>
            </a:r>
          </a:p>
          <a:p>
            <a:pPr marL="0" indent="0">
              <a:buNone/>
            </a:pPr>
            <a:endParaRPr lang="en-US" sz="1600"/>
          </a:p>
          <a:p>
            <a:pPr marL="0" indent="0">
              <a:buNone/>
            </a:pPr>
            <a:r>
              <a:rPr lang="en-US"/>
              <a:t>Practitioners can better develop an ability to practice according to the cornerstones through education, </a:t>
            </a:r>
            <a:r>
              <a:rPr lang="en-US" b="1"/>
              <a:t>mentorship, </a:t>
            </a:r>
            <a:r>
              <a:rPr lang="en-US"/>
              <a:t>and experience. </a:t>
            </a:r>
          </a:p>
        </p:txBody>
      </p:sp>
      <p:sp>
        <p:nvSpPr>
          <p:cNvPr id="4" name="Title 3">
            <a:extLst>
              <a:ext uri="{FF2B5EF4-FFF2-40B4-BE49-F238E27FC236}">
                <a16:creationId xmlns:a16="http://schemas.microsoft.com/office/drawing/2014/main" id="{DCB2A74F-3B6F-E2FC-C9AE-5D935D2D7710}"/>
              </a:ext>
            </a:extLst>
          </p:cNvPr>
          <p:cNvSpPr>
            <a:spLocks noGrp="1"/>
          </p:cNvSpPr>
          <p:nvPr>
            <p:ph type="title"/>
          </p:nvPr>
        </p:nvSpPr>
        <p:spPr/>
        <p:txBody>
          <a:bodyPr/>
          <a:lstStyle/>
          <a:p>
            <a:r>
              <a:rPr lang="en-US" b="1"/>
              <a:t>Mentorship in Occupational Therapy</a:t>
            </a:r>
          </a:p>
        </p:txBody>
      </p:sp>
      <p:sp>
        <p:nvSpPr>
          <p:cNvPr id="6" name="Content Placeholder 1">
            <a:extLst>
              <a:ext uri="{FF2B5EF4-FFF2-40B4-BE49-F238E27FC236}">
                <a16:creationId xmlns:a16="http://schemas.microsoft.com/office/drawing/2014/main" id="{4A1C3A3A-A83F-FF83-1CC8-93C5D54BBCA6}"/>
              </a:ext>
            </a:extLst>
          </p:cNvPr>
          <p:cNvSpPr txBox="1">
            <a:spLocks/>
          </p:cNvSpPr>
          <p:nvPr/>
        </p:nvSpPr>
        <p:spPr>
          <a:xfrm>
            <a:off x="9431828" y="5973005"/>
            <a:ext cx="2343699" cy="401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(AOTA, 2020)</a:t>
            </a:r>
          </a:p>
          <a:p>
            <a:endParaRPr lang="en-US" sz="3200" dirty="0"/>
          </a:p>
        </p:txBody>
      </p:sp>
      <p:graphicFrame>
        <p:nvGraphicFramePr>
          <p:cNvPr id="7" name="Diagram 6">
            <a:extLst>
              <a:ext uri="{FF2B5EF4-FFF2-40B4-BE49-F238E27FC236}">
                <a16:creationId xmlns:a16="http://schemas.microsoft.com/office/drawing/2014/main" id="{C91D9BA6-401F-0BC5-B0DA-5A50B833DFC5}"/>
              </a:ext>
            </a:extLst>
          </p:cNvPr>
          <p:cNvGraphicFramePr/>
          <p:nvPr>
            <p:extLst>
              <p:ext uri="{D42A27DB-BD31-4B8C-83A1-F6EECF244321}">
                <p14:modId xmlns:p14="http://schemas.microsoft.com/office/powerpoint/2010/main" val="3377014458"/>
              </p:ext>
            </p:extLst>
          </p:nvPr>
        </p:nvGraphicFramePr>
        <p:xfrm>
          <a:off x="5139643" y="1171682"/>
          <a:ext cx="7325073" cy="4503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284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988F2D-4083-56A4-178E-C013040ADDF7}"/>
              </a:ext>
            </a:extLst>
          </p:cNvPr>
          <p:cNvSpPr>
            <a:spLocks noGrp="1"/>
          </p:cNvSpPr>
          <p:nvPr>
            <p:ph idx="1"/>
          </p:nvPr>
        </p:nvSpPr>
        <p:spPr>
          <a:xfrm>
            <a:off x="548534" y="1473958"/>
            <a:ext cx="7421759" cy="4699580"/>
          </a:xfrm>
        </p:spPr>
        <p:txBody>
          <a:bodyPr>
            <a:normAutofit/>
          </a:bodyPr>
          <a:lstStyle/>
          <a:p>
            <a:pPr marL="0" indent="0">
              <a:buNone/>
            </a:pPr>
            <a:r>
              <a:rPr lang="en-US" dirty="0"/>
              <a:t>“The American Occupational Therapy Association (AOTA) asserts that continuing competence is essential to occupational therapists and occupational therapy assistants for fulfilling their roles and abilities across experience, context, and time.” (AOTA, 2021).</a:t>
            </a:r>
          </a:p>
          <a:p>
            <a:pPr marL="0" indent="0">
              <a:buNone/>
            </a:pPr>
            <a:endParaRPr lang="en-US" sz="1600" dirty="0"/>
          </a:p>
          <a:p>
            <a:pPr marL="0" indent="0">
              <a:buNone/>
            </a:pPr>
            <a:r>
              <a:rPr lang="en-US" dirty="0"/>
              <a:t>Mentorship may be an essential addition to current professional development practices in occupational therapy (Gee et al., 2024).</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DCB2A74F-3B6F-E2FC-C9AE-5D935D2D7710}"/>
              </a:ext>
            </a:extLst>
          </p:cNvPr>
          <p:cNvSpPr>
            <a:spLocks noGrp="1"/>
          </p:cNvSpPr>
          <p:nvPr>
            <p:ph type="title"/>
          </p:nvPr>
        </p:nvSpPr>
        <p:spPr/>
        <p:txBody>
          <a:bodyPr/>
          <a:lstStyle/>
          <a:p>
            <a:r>
              <a:rPr lang="en-US" b="1"/>
              <a:t>Mentorship in Occupational Therapy</a:t>
            </a:r>
          </a:p>
        </p:txBody>
      </p:sp>
      <p:pic>
        <p:nvPicPr>
          <p:cNvPr id="8" name="Graphic 7" descr="Business Growth with solid fill">
            <a:extLst>
              <a:ext uri="{FF2B5EF4-FFF2-40B4-BE49-F238E27FC236}">
                <a16:creationId xmlns:a16="http://schemas.microsoft.com/office/drawing/2014/main" id="{C6F8E402-F719-BD20-7A18-257D2F0CD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4441" y="2223494"/>
            <a:ext cx="2975211" cy="2975211"/>
          </a:xfrm>
          <a:prstGeom prst="rect">
            <a:avLst/>
          </a:prstGeom>
        </p:spPr>
      </p:pic>
    </p:spTree>
    <p:extLst>
      <p:ext uri="{BB962C8B-B14F-4D97-AF65-F5344CB8AC3E}">
        <p14:creationId xmlns:p14="http://schemas.microsoft.com/office/powerpoint/2010/main" val="1649781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a:xfrm>
            <a:off x="146537" y="79375"/>
            <a:ext cx="11593518" cy="777875"/>
          </a:xfrm>
        </p:spPr>
        <p:txBody>
          <a:bodyPr>
            <a:normAutofit/>
          </a:bodyPr>
          <a:lstStyle/>
          <a:p>
            <a:r>
              <a:rPr lang="en-US" sz="3600" b="1">
                <a:latin typeface="Raleway" pitchFamily="2" charset="0"/>
                <a:cs typeface="Calibri"/>
              </a:rPr>
              <a:t>Benefits of Mentorship</a:t>
            </a:r>
            <a:endParaRPr lang="en-US"/>
          </a:p>
        </p:txBody>
      </p:sp>
      <p:graphicFrame>
        <p:nvGraphicFramePr>
          <p:cNvPr id="12" name="Diagram 11">
            <a:extLst>
              <a:ext uri="{FF2B5EF4-FFF2-40B4-BE49-F238E27FC236}">
                <a16:creationId xmlns:a16="http://schemas.microsoft.com/office/drawing/2014/main" id="{AABF1418-AF3C-48A2-55D5-BF5539A3BE94}"/>
              </a:ext>
            </a:extLst>
          </p:cNvPr>
          <p:cNvGraphicFramePr/>
          <p:nvPr>
            <p:extLst>
              <p:ext uri="{D42A27DB-BD31-4B8C-83A1-F6EECF244321}">
                <p14:modId xmlns:p14="http://schemas.microsoft.com/office/powerpoint/2010/main" val="4094018792"/>
              </p:ext>
            </p:extLst>
          </p:nvPr>
        </p:nvGraphicFramePr>
        <p:xfrm>
          <a:off x="729233" y="1101156"/>
          <a:ext cx="10733533" cy="501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1">
            <a:extLst>
              <a:ext uri="{FF2B5EF4-FFF2-40B4-BE49-F238E27FC236}">
                <a16:creationId xmlns:a16="http://schemas.microsoft.com/office/drawing/2014/main" id="{AC38FEF0-3879-7DA4-731F-64C61C3DE838}"/>
              </a:ext>
            </a:extLst>
          </p:cNvPr>
          <p:cNvSpPr>
            <a:spLocks noGrp="1"/>
          </p:cNvSpPr>
          <p:nvPr>
            <p:ph idx="1"/>
          </p:nvPr>
        </p:nvSpPr>
        <p:spPr>
          <a:xfrm>
            <a:off x="7870812" y="6155817"/>
            <a:ext cx="2343699" cy="401065"/>
          </a:xfrm>
        </p:spPr>
        <p:txBody>
          <a:bodyPr>
            <a:normAutofit/>
          </a:bodyPr>
          <a:lstStyle/>
          <a:p>
            <a:pPr marL="0" indent="0">
              <a:buNone/>
            </a:pPr>
            <a:r>
              <a:rPr lang="en-US" sz="2200" dirty="0"/>
              <a:t>(</a:t>
            </a:r>
            <a:r>
              <a:rPr lang="en-US" sz="2200" dirty="0" err="1"/>
              <a:t>Toh</a:t>
            </a:r>
            <a:r>
              <a:rPr lang="en-US" sz="2200" dirty="0"/>
              <a:t> et al., 2022)</a:t>
            </a:r>
          </a:p>
          <a:p>
            <a:endParaRPr lang="en-US" sz="3200" dirty="0"/>
          </a:p>
        </p:txBody>
      </p:sp>
    </p:spTree>
    <p:extLst>
      <p:ext uri="{BB962C8B-B14F-4D97-AF65-F5344CB8AC3E}">
        <p14:creationId xmlns:p14="http://schemas.microsoft.com/office/powerpoint/2010/main" val="426985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691E-3ADA-E402-4A85-833DABD5AB21}"/>
              </a:ext>
            </a:extLst>
          </p:cNvPr>
          <p:cNvSpPr>
            <a:spLocks noGrp="1"/>
          </p:cNvSpPr>
          <p:nvPr>
            <p:ph type="title"/>
          </p:nvPr>
        </p:nvSpPr>
        <p:spPr>
          <a:xfrm>
            <a:off x="146537" y="79375"/>
            <a:ext cx="11593518" cy="777875"/>
          </a:xfrm>
        </p:spPr>
        <p:txBody>
          <a:bodyPr>
            <a:normAutofit/>
          </a:bodyPr>
          <a:lstStyle/>
          <a:p>
            <a:r>
              <a:rPr lang="en-US" sz="3600" b="1">
                <a:latin typeface="Raleway" pitchFamily="2" charset="0"/>
                <a:cs typeface="Calibri"/>
              </a:rPr>
              <a:t>Benefits of Mentorship</a:t>
            </a:r>
            <a:endParaRPr lang="en-US"/>
          </a:p>
        </p:txBody>
      </p:sp>
      <p:sp>
        <p:nvSpPr>
          <p:cNvPr id="3" name="Content Placeholder 1">
            <a:extLst>
              <a:ext uri="{FF2B5EF4-FFF2-40B4-BE49-F238E27FC236}">
                <a16:creationId xmlns:a16="http://schemas.microsoft.com/office/drawing/2014/main" id="{AC38FEF0-3879-7DA4-731F-64C61C3DE838}"/>
              </a:ext>
            </a:extLst>
          </p:cNvPr>
          <p:cNvSpPr>
            <a:spLocks noGrp="1"/>
          </p:cNvSpPr>
          <p:nvPr>
            <p:ph idx="1"/>
          </p:nvPr>
        </p:nvSpPr>
        <p:spPr>
          <a:xfrm>
            <a:off x="7136885" y="6101951"/>
            <a:ext cx="2596662" cy="537590"/>
          </a:xfrm>
        </p:spPr>
        <p:txBody>
          <a:bodyPr>
            <a:normAutofit fontScale="92500"/>
          </a:bodyPr>
          <a:lstStyle/>
          <a:p>
            <a:pPr marL="0" indent="0">
              <a:buNone/>
            </a:pPr>
            <a:r>
              <a:rPr lang="en-US" sz="2200"/>
              <a:t>(Mitchell et al., 2015)</a:t>
            </a:r>
          </a:p>
          <a:p>
            <a:endParaRPr lang="en-US" sz="3200"/>
          </a:p>
        </p:txBody>
      </p:sp>
      <p:graphicFrame>
        <p:nvGraphicFramePr>
          <p:cNvPr id="4" name="Diagram 3">
            <a:extLst>
              <a:ext uri="{FF2B5EF4-FFF2-40B4-BE49-F238E27FC236}">
                <a16:creationId xmlns:a16="http://schemas.microsoft.com/office/drawing/2014/main" id="{3D0D309E-AE8D-5F10-21DF-1A5A4920EA4D}"/>
              </a:ext>
            </a:extLst>
          </p:cNvPr>
          <p:cNvGraphicFramePr/>
          <p:nvPr>
            <p:extLst>
              <p:ext uri="{D42A27DB-BD31-4B8C-83A1-F6EECF244321}">
                <p14:modId xmlns:p14="http://schemas.microsoft.com/office/powerpoint/2010/main" val="3754725556"/>
              </p:ext>
            </p:extLst>
          </p:nvPr>
        </p:nvGraphicFramePr>
        <p:xfrm>
          <a:off x="2355755" y="1314746"/>
          <a:ext cx="7480490" cy="4787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16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1AA0-7128-50AF-F7D5-45938EDB276F}"/>
              </a:ext>
            </a:extLst>
          </p:cNvPr>
          <p:cNvSpPr>
            <a:spLocks noGrp="1"/>
          </p:cNvSpPr>
          <p:nvPr>
            <p:ph type="title"/>
          </p:nvPr>
        </p:nvSpPr>
        <p:spPr/>
        <p:txBody>
          <a:bodyPr>
            <a:noAutofit/>
          </a:bodyPr>
          <a:lstStyle/>
          <a:p>
            <a:r>
              <a:rPr lang="en-US" sz="4800"/>
              <a:t>Mentorship is a tool that can propel an occupational therapy practitioner to success, however, it is a tool that many practitioners do not use effectively.</a:t>
            </a:r>
          </a:p>
        </p:txBody>
      </p:sp>
    </p:spTree>
    <p:extLst>
      <p:ext uri="{BB962C8B-B14F-4D97-AF65-F5344CB8AC3E}">
        <p14:creationId xmlns:p14="http://schemas.microsoft.com/office/powerpoint/2010/main" val="545114511"/>
      </p:ext>
    </p:extLst>
  </p:cSld>
  <p:clrMapOvr>
    <a:masterClrMapping/>
  </p:clrMapOvr>
</p:sld>
</file>

<file path=ppt/theme/theme1.xml><?xml version="1.0" encoding="utf-8"?>
<a:theme xmlns:a="http://schemas.openxmlformats.org/drawingml/2006/main" name="HB">
  <a:themeElements>
    <a:clrScheme name="Hopebridge-2021">
      <a:dk1>
        <a:srgbClr val="000000"/>
      </a:dk1>
      <a:lt1>
        <a:srgbClr val="FFFFFF"/>
      </a:lt1>
      <a:dk2>
        <a:srgbClr val="182E4F"/>
      </a:dk2>
      <a:lt2>
        <a:srgbClr val="E6F3FB"/>
      </a:lt2>
      <a:accent1>
        <a:srgbClr val="B9D966"/>
      </a:accent1>
      <a:accent2>
        <a:srgbClr val="1572CE"/>
      </a:accent2>
      <a:accent3>
        <a:srgbClr val="F9A219"/>
      </a:accent3>
      <a:accent4>
        <a:srgbClr val="F9423A"/>
      </a:accent4>
      <a:accent5>
        <a:srgbClr val="58595B"/>
      </a:accent5>
      <a:accent6>
        <a:srgbClr val="182E4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 id="{E0DA994F-0A47-49D1-934E-467A85111740}" vid="{9795B656-BDE1-4592-B3A6-C73F958B4E8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pebridge Slide Deck Template  -  Read-Only" id="{7691642E-6531-49CA-A81E-D0C4A06B5B02}" vid="{9D1D6C41-7611-40E1-8B62-1C09EFB84C4F}"/>
    </a:ext>
  </a:extLst>
</a:theme>
</file>

<file path=ppt/theme/theme3.xml><?xml version="1.0" encoding="utf-8"?>
<a:theme xmlns:a="http://schemas.openxmlformats.org/drawingml/2006/main" name="1_HB">
  <a:themeElements>
    <a:clrScheme name="Hopebridge-2021">
      <a:dk1>
        <a:srgbClr val="000000"/>
      </a:dk1>
      <a:lt1>
        <a:srgbClr val="FFFFFF"/>
      </a:lt1>
      <a:dk2>
        <a:srgbClr val="182E4F"/>
      </a:dk2>
      <a:lt2>
        <a:srgbClr val="E6F3FB"/>
      </a:lt2>
      <a:accent1>
        <a:srgbClr val="B9D966"/>
      </a:accent1>
      <a:accent2>
        <a:srgbClr val="1572CE"/>
      </a:accent2>
      <a:accent3>
        <a:srgbClr val="F9A219"/>
      </a:accent3>
      <a:accent4>
        <a:srgbClr val="F9423A"/>
      </a:accent4>
      <a:accent5>
        <a:srgbClr val="58595B"/>
      </a:accent5>
      <a:accent6>
        <a:srgbClr val="182E4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 id="{E0DA994F-0A47-49D1-934E-467A85111740}" vid="{9795B656-BDE1-4592-B3A6-C73F958B4E8B}"/>
    </a:ext>
  </a:extLst>
</a:theme>
</file>

<file path=ppt/theme/theme4.xml><?xml version="1.0" encoding="utf-8"?>
<a:theme xmlns:a="http://schemas.openxmlformats.org/drawingml/2006/main" name="3_Office Theme">
  <a:themeElements>
    <a:clrScheme name="Hopebridge">
      <a:dk1>
        <a:srgbClr val="152C56"/>
      </a:dk1>
      <a:lt1>
        <a:srgbClr val="FFF5ED"/>
      </a:lt1>
      <a:dk2>
        <a:srgbClr val="0272BA"/>
      </a:dk2>
      <a:lt2>
        <a:srgbClr val="A1C75E"/>
      </a:lt2>
      <a:accent1>
        <a:srgbClr val="244A42"/>
      </a:accent1>
      <a:accent2>
        <a:srgbClr val="568F3F"/>
      </a:accent2>
      <a:accent3>
        <a:srgbClr val="A68CC7"/>
      </a:accent3>
      <a:accent4>
        <a:srgbClr val="D9691F"/>
      </a:accent4>
      <a:accent5>
        <a:srgbClr val="FFA300"/>
      </a:accent5>
      <a:accent6>
        <a:srgbClr val="FAC48C"/>
      </a:accent6>
      <a:hlink>
        <a:srgbClr val="A1C75E"/>
      </a:hlink>
      <a:folHlink>
        <a:srgbClr val="0272BA"/>
      </a:folHlink>
    </a:clrScheme>
    <a:fontScheme name="Hopebridge">
      <a:majorFont>
        <a:latin typeface="Corben"/>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PB-230811-PPTTemplate-FINAL" id="{03DD0EB0-B20F-45C2-86E5-8DB74DD3887E}" vid="{19191F6B-1057-488C-AB8E-E865443771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76AC1D54ED9D46882B2B8CB2DCF795" ma:contentTypeVersion="14" ma:contentTypeDescription="Create a new document." ma:contentTypeScope="" ma:versionID="7247af64373204d4e77a924344cb4f75">
  <xsd:schema xmlns:xsd="http://www.w3.org/2001/XMLSchema" xmlns:xs="http://www.w3.org/2001/XMLSchema" xmlns:p="http://schemas.microsoft.com/office/2006/metadata/properties" xmlns:ns2="51f60201-b0fe-422c-9ce4-ec0fbc9bb251" xmlns:ns3="b98adb8b-2bf3-4989-b56e-86cddb0c2c2e" targetNamespace="http://schemas.microsoft.com/office/2006/metadata/properties" ma:root="true" ma:fieldsID="50e4ed85d1c77faee1d5d07a493c8902" ns2:_="" ns3:_="">
    <xsd:import namespace="51f60201-b0fe-422c-9ce4-ec0fbc9bb251"/>
    <xsd:import namespace="b98adb8b-2bf3-4989-b56e-86cddb0c2c2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f60201-b0fe-422c-9ce4-ec0fbc9bb2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484a509-d14d-4eb4-aeb3-99eaade46bf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8adb8b-2bf3-4989-b56e-86cddb0c2c2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75a994f-aaff-4553-a638-835c57334b8e}" ma:internalName="TaxCatchAll" ma:showField="CatchAllData" ma:web="b98adb8b-2bf3-4989-b56e-86cddb0c2c2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8adb8b-2bf3-4989-b56e-86cddb0c2c2e" xsi:nil="true"/>
    <lcf76f155ced4ddcb4097134ff3c332f xmlns="51f60201-b0fe-422c-9ce4-ec0fbc9bb25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BC4657-6C03-4292-8450-2F984DC6C01F}">
  <ds:schemaRefs>
    <ds:schemaRef ds:uri="51f60201-b0fe-422c-9ce4-ec0fbc9bb251"/>
    <ds:schemaRef ds:uri="b98adb8b-2bf3-4989-b56e-86cddb0c2c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E5EB89-0995-4A8B-A333-A78DEF6BFE23}">
  <ds:schemaRefs>
    <ds:schemaRef ds:uri="51f60201-b0fe-422c-9ce4-ec0fbc9bb251"/>
    <ds:schemaRef ds:uri="b98adb8b-2bf3-4989-b56e-86cddb0c2c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EB20B33-420B-4D1D-B5F8-1F69EE48FF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267</TotalTime>
  <Words>5719</Words>
  <Application>Microsoft Office PowerPoint</Application>
  <PresentationFormat>Widescreen</PresentationFormat>
  <Paragraphs>284</Paragraphs>
  <Slides>27</Slides>
  <Notes>27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Aptos</vt:lpstr>
      <vt:lpstr>Arial</vt:lpstr>
      <vt:lpstr>Calibri</vt:lpstr>
      <vt:lpstr>Calibri Light</vt:lpstr>
      <vt:lpstr>Corben</vt:lpstr>
      <vt:lpstr>Figtree</vt:lpstr>
      <vt:lpstr>Figtree Medium</vt:lpstr>
      <vt:lpstr>Filson Pro Bold</vt:lpstr>
      <vt:lpstr>Myriad Pro</vt:lpstr>
      <vt:lpstr>Myriad Pro Light</vt:lpstr>
      <vt:lpstr>Raleway</vt:lpstr>
      <vt:lpstr>Raleway SemiBold</vt:lpstr>
      <vt:lpstr>HB</vt:lpstr>
      <vt:lpstr>Office Theme</vt:lpstr>
      <vt:lpstr>1_HB</vt:lpstr>
      <vt:lpstr>3_Office Theme</vt:lpstr>
      <vt:lpstr>Pathways to Success:  Cultivating Excellence through Workplace Mentorship</vt:lpstr>
      <vt:lpstr>Objectives</vt:lpstr>
      <vt:lpstr>PowerPoint Presentation</vt:lpstr>
      <vt:lpstr>Mentorship, Defined</vt:lpstr>
      <vt:lpstr>Mentorship in Occupational Therapy</vt:lpstr>
      <vt:lpstr>Mentorship in Occupational Therapy</vt:lpstr>
      <vt:lpstr>Benefits of Mentorship</vt:lpstr>
      <vt:lpstr>Benefits of Mentorship</vt:lpstr>
      <vt:lpstr>Mentorship is a tool that can propel an occupational therapy practitioner to success, however, it is a tool that many practitioners do not use effectively.</vt:lpstr>
      <vt:lpstr>Workplace Mentorship Program</vt:lpstr>
      <vt:lpstr>Workplace Mentorship Program</vt:lpstr>
      <vt:lpstr>Workplace Mentorship Program</vt:lpstr>
      <vt:lpstr>Workplace Mentorship Program</vt:lpstr>
      <vt:lpstr>Workplace Mentorship Program</vt:lpstr>
      <vt:lpstr>Workplace Mentorship Program</vt:lpstr>
      <vt:lpstr>Workplace Mentorship Program</vt:lpstr>
      <vt:lpstr>Workplace Mentorship Program</vt:lpstr>
      <vt:lpstr>Workplace Mentorship Program</vt:lpstr>
      <vt:lpstr>Workplace Mentorship Program</vt:lpstr>
      <vt:lpstr>Workplace Mentorship Program</vt:lpstr>
      <vt:lpstr>Workplace Mentorship Program</vt:lpstr>
      <vt:lpstr>Mentorship, Discussion</vt:lpstr>
      <vt:lpstr>Mentorship, Discussion</vt:lpstr>
      <vt:lpstr>Mentorship, Discussion</vt:lpstr>
      <vt:lpstr>Let’s take a moment to make a commitment to learning.</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Arizona Presentation February 2019</dc:title>
  <dc:creator>Herb Senft</dc:creator>
  <cp:lastModifiedBy>Abigail Hamilton</cp:lastModifiedBy>
  <cp:revision>57</cp:revision>
  <cp:lastPrinted>2022-08-18T20:25:03Z</cp:lastPrinted>
  <dcterms:created xsi:type="dcterms:W3CDTF">2019-02-05T21:27:48Z</dcterms:created>
  <dcterms:modified xsi:type="dcterms:W3CDTF">2024-09-19T18:24:17Z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0x0101008076AC1D54ED9D46882B2B8CB2DCF795</vt:lpwstr>
  </property>
  <property fmtid="{D5CDD505-2E9C-101B-9397-08002B2CF9AE}" pid="3" name="MediaServiceImageTags">
    <vt:lpwstr/>
  </property>
</Properties>
</file>